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2"/>
  </p:notesMasterIdLst>
  <p:handoutMasterIdLst>
    <p:handoutMasterId r:id="rId23"/>
  </p:handoutMasterIdLst>
  <p:sldIdLst>
    <p:sldId id="256" r:id="rId2"/>
    <p:sldId id="257" r:id="rId3"/>
    <p:sldId id="264" r:id="rId4"/>
    <p:sldId id="259" r:id="rId5"/>
    <p:sldId id="260" r:id="rId6"/>
    <p:sldId id="267" r:id="rId7"/>
    <p:sldId id="258" r:id="rId8"/>
    <p:sldId id="270" r:id="rId9"/>
    <p:sldId id="271" r:id="rId10"/>
    <p:sldId id="266" r:id="rId11"/>
    <p:sldId id="274" r:id="rId12"/>
    <p:sldId id="276" r:id="rId13"/>
    <p:sldId id="275" r:id="rId14"/>
    <p:sldId id="273" r:id="rId15"/>
    <p:sldId id="277" r:id="rId16"/>
    <p:sldId id="265" r:id="rId17"/>
    <p:sldId id="262" r:id="rId18"/>
    <p:sldId id="279" r:id="rId19"/>
    <p:sldId id="269" r:id="rId20"/>
    <p:sldId id="278" r:id="rId21"/>
  </p:sldIdLst>
  <p:sldSz cx="12192000" cy="6858000"/>
  <p:notesSz cx="6858000" cy="9144000"/>
  <p:custDataLst>
    <p:tags r:id="rId24"/>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extLst/>
  </p:cmAuthor>
  <p:cmAuthor id="2" name="CAV2" initials="C"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F0F0F0"/>
    <a:srgbClr val="FF6200"/>
    <a:srgbClr val="E9E9E9"/>
    <a:srgbClr val="A0CAE9"/>
    <a:srgbClr val="262626"/>
    <a:srgbClr val="D0D93C"/>
    <a:srgbClr val="AB0066"/>
    <a:srgbClr val="9393C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26" autoAdjust="0"/>
    <p:restoredTop sz="92582" autoAdjust="0"/>
  </p:normalViewPr>
  <p:slideViewPr>
    <p:cSldViewPr snapToGrid="0" showGuides="1">
      <p:cViewPr varScale="1">
        <p:scale>
          <a:sx n="148" d="100"/>
          <a:sy n="148" d="100"/>
        </p:scale>
        <p:origin x="216" y="456"/>
      </p:cViewPr>
      <p:guideLst>
        <p:guide orient="horz" pos="2160"/>
        <p:guide pos="3840"/>
      </p:guideLst>
    </p:cSldViewPr>
  </p:slideViewPr>
  <p:outlineViewPr>
    <p:cViewPr>
      <p:scale>
        <a:sx n="33" d="100"/>
        <a:sy n="33" d="100"/>
      </p:scale>
      <p:origin x="0" y="-42581"/>
    </p:cViewPr>
  </p:outlineViewPr>
  <p:notesTextViewPr>
    <p:cViewPr>
      <p:scale>
        <a:sx n="125" d="100"/>
        <a:sy n="125" d="100"/>
      </p:scale>
      <p:origin x="0" y="0"/>
    </p:cViewPr>
  </p:notesTextViewPr>
  <p:sorterViewPr>
    <p:cViewPr>
      <p:scale>
        <a:sx n="75" d="100"/>
        <a:sy n="75" d="100"/>
      </p:scale>
      <p:origin x="0" y="0"/>
    </p:cViewPr>
  </p:sorterViewPr>
  <p:notesViewPr>
    <p:cSldViewPr snapToGrid="0" showGuides="1">
      <p:cViewPr varScale="1">
        <p:scale>
          <a:sx n="74" d="100"/>
          <a:sy n="74" d="100"/>
        </p:scale>
        <p:origin x="12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5D92F-0B74-D54B-BA5D-F6D2F0A5A38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5F994BC5-B9D1-7745-96E9-A51027CF3B24}">
      <dgm:prSet phldrT="[Text]"/>
      <dgm:spPr/>
      <dgm:t>
        <a:bodyPr/>
        <a:lstStyle/>
        <a:p>
          <a:r>
            <a:rPr lang="en-US" dirty="0"/>
            <a:t>App Component</a:t>
          </a:r>
        </a:p>
      </dgm:t>
    </dgm:pt>
    <dgm:pt modelId="{76398511-5945-2047-81DE-D8F68B422EA1}" type="parTrans" cxnId="{F029BCBD-F23F-D548-B691-F9AC3E7F5CF6}">
      <dgm:prSet/>
      <dgm:spPr/>
      <dgm:t>
        <a:bodyPr/>
        <a:lstStyle/>
        <a:p>
          <a:endParaRPr lang="en-US"/>
        </a:p>
      </dgm:t>
    </dgm:pt>
    <dgm:pt modelId="{A28C1241-6CAA-304F-8860-F09C6B96F1C6}" type="sibTrans" cxnId="{F029BCBD-F23F-D548-B691-F9AC3E7F5CF6}">
      <dgm:prSet/>
      <dgm:spPr/>
      <dgm:t>
        <a:bodyPr/>
        <a:lstStyle/>
        <a:p>
          <a:endParaRPr lang="en-US"/>
        </a:p>
      </dgm:t>
    </dgm:pt>
    <dgm:pt modelId="{F26A44AD-EC21-8D4F-8312-59869DF5D996}">
      <dgm:prSet phldrT="[Text]"/>
      <dgm:spPr/>
      <dgm:t>
        <a:bodyPr/>
        <a:lstStyle/>
        <a:p>
          <a:r>
            <a:rPr lang="en-US" dirty="0"/>
            <a:t>Sub Component1</a:t>
          </a:r>
        </a:p>
      </dgm:t>
    </dgm:pt>
    <dgm:pt modelId="{09C24B76-6468-D049-9D83-689E7E8AC4AC}" type="parTrans" cxnId="{DF05DB81-048C-354F-95B3-0AD73A9E63EF}">
      <dgm:prSet/>
      <dgm:spPr/>
      <dgm:t>
        <a:bodyPr/>
        <a:lstStyle/>
        <a:p>
          <a:endParaRPr lang="en-US"/>
        </a:p>
      </dgm:t>
    </dgm:pt>
    <dgm:pt modelId="{C81A3F8A-500D-F143-8409-4A092EDC286E}" type="sibTrans" cxnId="{DF05DB81-048C-354F-95B3-0AD73A9E63EF}">
      <dgm:prSet/>
      <dgm:spPr/>
      <dgm:t>
        <a:bodyPr/>
        <a:lstStyle/>
        <a:p>
          <a:endParaRPr lang="en-US"/>
        </a:p>
      </dgm:t>
    </dgm:pt>
    <dgm:pt modelId="{98B88111-4A33-CA4B-9680-0158AF22BA62}">
      <dgm:prSet phldrT="[Text]"/>
      <dgm:spPr/>
      <dgm:t>
        <a:bodyPr/>
        <a:lstStyle/>
        <a:p>
          <a:r>
            <a:rPr lang="en-US" dirty="0"/>
            <a:t>Sub Component3</a:t>
          </a:r>
        </a:p>
      </dgm:t>
    </dgm:pt>
    <dgm:pt modelId="{8A4E939F-CC33-864C-B052-A3B6B170D3F8}" type="parTrans" cxnId="{3C790BF3-ADDB-664F-B98C-8DC569254B1F}">
      <dgm:prSet/>
      <dgm:spPr/>
      <dgm:t>
        <a:bodyPr/>
        <a:lstStyle/>
        <a:p>
          <a:endParaRPr lang="en-US"/>
        </a:p>
      </dgm:t>
    </dgm:pt>
    <dgm:pt modelId="{10DD117C-6675-C345-858A-354DCDDBF767}" type="sibTrans" cxnId="{3C790BF3-ADDB-664F-B98C-8DC569254B1F}">
      <dgm:prSet/>
      <dgm:spPr/>
      <dgm:t>
        <a:bodyPr/>
        <a:lstStyle/>
        <a:p>
          <a:endParaRPr lang="en-US"/>
        </a:p>
      </dgm:t>
    </dgm:pt>
    <dgm:pt modelId="{212C72EE-921D-4F46-AECA-5DE76F1B2CE1}">
      <dgm:prSet phldrT="[Text]"/>
      <dgm:spPr/>
      <dgm:t>
        <a:bodyPr/>
        <a:lstStyle/>
        <a:p>
          <a:r>
            <a:rPr lang="en-US" dirty="0"/>
            <a:t>Sub Component4</a:t>
          </a:r>
        </a:p>
      </dgm:t>
    </dgm:pt>
    <dgm:pt modelId="{D06DC5F2-80D6-AF43-86FD-4237F6A384F3}" type="parTrans" cxnId="{C06FB25C-3CE1-B848-B5D9-0CA0B6478EAB}">
      <dgm:prSet/>
      <dgm:spPr/>
      <dgm:t>
        <a:bodyPr/>
        <a:lstStyle/>
        <a:p>
          <a:endParaRPr lang="en-US"/>
        </a:p>
      </dgm:t>
    </dgm:pt>
    <dgm:pt modelId="{74B1C5A5-B5C6-074B-9DF5-FDE7C1AFA1A2}" type="sibTrans" cxnId="{C06FB25C-3CE1-B848-B5D9-0CA0B6478EAB}">
      <dgm:prSet/>
      <dgm:spPr/>
      <dgm:t>
        <a:bodyPr/>
        <a:lstStyle/>
        <a:p>
          <a:endParaRPr lang="en-US"/>
        </a:p>
      </dgm:t>
    </dgm:pt>
    <dgm:pt modelId="{A782A3B4-F79C-2648-9EDB-B2A6FA08C381}">
      <dgm:prSet phldrT="[Text]"/>
      <dgm:spPr/>
      <dgm:t>
        <a:bodyPr/>
        <a:lstStyle/>
        <a:p>
          <a:r>
            <a:rPr lang="en-US" dirty="0"/>
            <a:t>Sub Component2</a:t>
          </a:r>
        </a:p>
      </dgm:t>
    </dgm:pt>
    <dgm:pt modelId="{8733D633-F016-6246-93F1-A42EA591AC16}" type="parTrans" cxnId="{FEFA18D1-693C-BE4F-A1AF-F832642B0C4D}">
      <dgm:prSet/>
      <dgm:spPr/>
      <dgm:t>
        <a:bodyPr/>
        <a:lstStyle/>
        <a:p>
          <a:endParaRPr lang="en-US"/>
        </a:p>
      </dgm:t>
    </dgm:pt>
    <dgm:pt modelId="{76C95EFE-7D63-1542-A0DF-25C4647B3C43}" type="sibTrans" cxnId="{FEFA18D1-693C-BE4F-A1AF-F832642B0C4D}">
      <dgm:prSet/>
      <dgm:spPr/>
      <dgm:t>
        <a:bodyPr/>
        <a:lstStyle/>
        <a:p>
          <a:endParaRPr lang="en-US"/>
        </a:p>
      </dgm:t>
    </dgm:pt>
    <dgm:pt modelId="{AA2EB17B-43A6-BC49-840A-FDF3ECD9DFA7}">
      <dgm:prSet phldrT="[Text]"/>
      <dgm:spPr/>
      <dgm:t>
        <a:bodyPr/>
        <a:lstStyle/>
        <a:p>
          <a:r>
            <a:rPr lang="en-US" dirty="0"/>
            <a:t>Sub Component5</a:t>
          </a:r>
        </a:p>
      </dgm:t>
    </dgm:pt>
    <dgm:pt modelId="{248AB341-8607-F04D-B55A-A57BBFBAACDD}" type="parTrans" cxnId="{9F8056AF-6F20-BB4A-B1A4-D4073D95B5F9}">
      <dgm:prSet/>
      <dgm:spPr/>
      <dgm:t>
        <a:bodyPr/>
        <a:lstStyle/>
        <a:p>
          <a:endParaRPr lang="en-US"/>
        </a:p>
      </dgm:t>
    </dgm:pt>
    <dgm:pt modelId="{56A75104-11FB-1643-BEC8-A890FC799589}" type="sibTrans" cxnId="{9F8056AF-6F20-BB4A-B1A4-D4073D95B5F9}">
      <dgm:prSet/>
      <dgm:spPr/>
      <dgm:t>
        <a:bodyPr/>
        <a:lstStyle/>
        <a:p>
          <a:endParaRPr lang="en-US"/>
        </a:p>
      </dgm:t>
    </dgm:pt>
    <dgm:pt modelId="{E2763D82-AC95-304A-919D-D8F5426AD3C1}" type="pres">
      <dgm:prSet presAssocID="{2515D92F-0B74-D54B-BA5D-F6D2F0A5A388}" presName="hierChild1" presStyleCnt="0">
        <dgm:presLayoutVars>
          <dgm:chPref val="1"/>
          <dgm:dir/>
          <dgm:animOne val="branch"/>
          <dgm:animLvl val="lvl"/>
          <dgm:resizeHandles/>
        </dgm:presLayoutVars>
      </dgm:prSet>
      <dgm:spPr/>
    </dgm:pt>
    <dgm:pt modelId="{436256E2-86D5-5F43-8B7F-F5246D36EE3D}" type="pres">
      <dgm:prSet presAssocID="{5F994BC5-B9D1-7745-96E9-A51027CF3B24}" presName="hierRoot1" presStyleCnt="0"/>
      <dgm:spPr/>
    </dgm:pt>
    <dgm:pt modelId="{B3293521-17A5-1D4B-B97A-FE8371B6F56C}" type="pres">
      <dgm:prSet presAssocID="{5F994BC5-B9D1-7745-96E9-A51027CF3B24}" presName="composite" presStyleCnt="0"/>
      <dgm:spPr/>
    </dgm:pt>
    <dgm:pt modelId="{BE56FAFE-46EB-7A4D-9772-A0DE92CA640F}" type="pres">
      <dgm:prSet presAssocID="{5F994BC5-B9D1-7745-96E9-A51027CF3B24}" presName="background" presStyleLbl="node0" presStyleIdx="0" presStyleCnt="1"/>
      <dgm:spPr/>
    </dgm:pt>
    <dgm:pt modelId="{D8B9E190-F1EE-2446-9A55-07AFD10E0D47}" type="pres">
      <dgm:prSet presAssocID="{5F994BC5-B9D1-7745-96E9-A51027CF3B24}" presName="text" presStyleLbl="fgAcc0" presStyleIdx="0" presStyleCnt="1">
        <dgm:presLayoutVars>
          <dgm:chPref val="3"/>
        </dgm:presLayoutVars>
      </dgm:prSet>
      <dgm:spPr/>
    </dgm:pt>
    <dgm:pt modelId="{10CDEF25-01DD-8944-BBC9-642CCDB2B475}" type="pres">
      <dgm:prSet presAssocID="{5F994BC5-B9D1-7745-96E9-A51027CF3B24}" presName="hierChild2" presStyleCnt="0"/>
      <dgm:spPr/>
    </dgm:pt>
    <dgm:pt modelId="{56D0463E-132C-2147-AE42-7A7042C18F6D}" type="pres">
      <dgm:prSet presAssocID="{09C24B76-6468-D049-9D83-689E7E8AC4AC}" presName="Name10" presStyleLbl="parChTrans1D2" presStyleIdx="0" presStyleCnt="2"/>
      <dgm:spPr/>
    </dgm:pt>
    <dgm:pt modelId="{8188B001-087B-0642-AB89-85C3A217959E}" type="pres">
      <dgm:prSet presAssocID="{F26A44AD-EC21-8D4F-8312-59869DF5D996}" presName="hierRoot2" presStyleCnt="0"/>
      <dgm:spPr/>
    </dgm:pt>
    <dgm:pt modelId="{E63081F3-6E90-0D48-AD0A-C965AE7137A6}" type="pres">
      <dgm:prSet presAssocID="{F26A44AD-EC21-8D4F-8312-59869DF5D996}" presName="composite2" presStyleCnt="0"/>
      <dgm:spPr/>
    </dgm:pt>
    <dgm:pt modelId="{FAE68C3B-96ED-AB44-BD5A-221ADE57304A}" type="pres">
      <dgm:prSet presAssocID="{F26A44AD-EC21-8D4F-8312-59869DF5D996}" presName="background2" presStyleLbl="node2" presStyleIdx="0" presStyleCnt="2"/>
      <dgm:spPr/>
    </dgm:pt>
    <dgm:pt modelId="{F6D312BF-20F1-A546-A3D9-B3A37ACFB345}" type="pres">
      <dgm:prSet presAssocID="{F26A44AD-EC21-8D4F-8312-59869DF5D996}" presName="text2" presStyleLbl="fgAcc2" presStyleIdx="0" presStyleCnt="2">
        <dgm:presLayoutVars>
          <dgm:chPref val="3"/>
        </dgm:presLayoutVars>
      </dgm:prSet>
      <dgm:spPr/>
    </dgm:pt>
    <dgm:pt modelId="{505F5FC5-2FA5-474A-A2EF-D7E8EF0A24F4}" type="pres">
      <dgm:prSet presAssocID="{F26A44AD-EC21-8D4F-8312-59869DF5D996}" presName="hierChild3" presStyleCnt="0"/>
      <dgm:spPr/>
    </dgm:pt>
    <dgm:pt modelId="{73699791-0876-294F-8667-B43D229ACA31}" type="pres">
      <dgm:prSet presAssocID="{8A4E939F-CC33-864C-B052-A3B6B170D3F8}" presName="Name17" presStyleLbl="parChTrans1D3" presStyleIdx="0" presStyleCnt="3"/>
      <dgm:spPr/>
    </dgm:pt>
    <dgm:pt modelId="{96804B10-CB94-1848-AF7F-B951D7495136}" type="pres">
      <dgm:prSet presAssocID="{98B88111-4A33-CA4B-9680-0158AF22BA62}" presName="hierRoot3" presStyleCnt="0"/>
      <dgm:spPr/>
    </dgm:pt>
    <dgm:pt modelId="{081D76DD-064D-6240-8FB1-DD05B699FD23}" type="pres">
      <dgm:prSet presAssocID="{98B88111-4A33-CA4B-9680-0158AF22BA62}" presName="composite3" presStyleCnt="0"/>
      <dgm:spPr/>
    </dgm:pt>
    <dgm:pt modelId="{ABC5849B-2E56-1245-8C12-7AE813DFE51D}" type="pres">
      <dgm:prSet presAssocID="{98B88111-4A33-CA4B-9680-0158AF22BA62}" presName="background3" presStyleLbl="node3" presStyleIdx="0" presStyleCnt="3"/>
      <dgm:spPr/>
    </dgm:pt>
    <dgm:pt modelId="{A2A8B837-C972-744B-9416-1E5A4D22ABFC}" type="pres">
      <dgm:prSet presAssocID="{98B88111-4A33-CA4B-9680-0158AF22BA62}" presName="text3" presStyleLbl="fgAcc3" presStyleIdx="0" presStyleCnt="3">
        <dgm:presLayoutVars>
          <dgm:chPref val="3"/>
        </dgm:presLayoutVars>
      </dgm:prSet>
      <dgm:spPr/>
    </dgm:pt>
    <dgm:pt modelId="{8A019513-6360-584F-BA15-9239458FBED3}" type="pres">
      <dgm:prSet presAssocID="{98B88111-4A33-CA4B-9680-0158AF22BA62}" presName="hierChild4" presStyleCnt="0"/>
      <dgm:spPr/>
    </dgm:pt>
    <dgm:pt modelId="{FDBD4936-0AFD-084A-B74A-0F7B915C5ED3}" type="pres">
      <dgm:prSet presAssocID="{D06DC5F2-80D6-AF43-86FD-4237F6A384F3}" presName="Name17" presStyleLbl="parChTrans1D3" presStyleIdx="1" presStyleCnt="3"/>
      <dgm:spPr/>
    </dgm:pt>
    <dgm:pt modelId="{53123B3F-C865-BB4C-A929-E461BAC68AFB}" type="pres">
      <dgm:prSet presAssocID="{212C72EE-921D-4F46-AECA-5DE76F1B2CE1}" presName="hierRoot3" presStyleCnt="0"/>
      <dgm:spPr/>
    </dgm:pt>
    <dgm:pt modelId="{920BBC5C-3885-EB4A-B0D1-BC4F9F4BBEDC}" type="pres">
      <dgm:prSet presAssocID="{212C72EE-921D-4F46-AECA-5DE76F1B2CE1}" presName="composite3" presStyleCnt="0"/>
      <dgm:spPr/>
    </dgm:pt>
    <dgm:pt modelId="{AB568E3A-621E-3748-B03C-7A1416FB465D}" type="pres">
      <dgm:prSet presAssocID="{212C72EE-921D-4F46-AECA-5DE76F1B2CE1}" presName="background3" presStyleLbl="node3" presStyleIdx="1" presStyleCnt="3"/>
      <dgm:spPr/>
    </dgm:pt>
    <dgm:pt modelId="{16C7FE17-9557-CD42-8EED-458B9DC2186B}" type="pres">
      <dgm:prSet presAssocID="{212C72EE-921D-4F46-AECA-5DE76F1B2CE1}" presName="text3" presStyleLbl="fgAcc3" presStyleIdx="1" presStyleCnt="3">
        <dgm:presLayoutVars>
          <dgm:chPref val="3"/>
        </dgm:presLayoutVars>
      </dgm:prSet>
      <dgm:spPr/>
    </dgm:pt>
    <dgm:pt modelId="{BA29CA6F-AA01-D343-867C-2BEDAF9DA355}" type="pres">
      <dgm:prSet presAssocID="{212C72EE-921D-4F46-AECA-5DE76F1B2CE1}" presName="hierChild4" presStyleCnt="0"/>
      <dgm:spPr/>
    </dgm:pt>
    <dgm:pt modelId="{4E9A3422-615A-2245-BBDD-5B8BCCEFED8D}" type="pres">
      <dgm:prSet presAssocID="{8733D633-F016-6246-93F1-A42EA591AC16}" presName="Name10" presStyleLbl="parChTrans1D2" presStyleIdx="1" presStyleCnt="2"/>
      <dgm:spPr/>
    </dgm:pt>
    <dgm:pt modelId="{BD9CD842-DE28-384D-83F2-2B26A63D2239}" type="pres">
      <dgm:prSet presAssocID="{A782A3B4-F79C-2648-9EDB-B2A6FA08C381}" presName="hierRoot2" presStyleCnt="0"/>
      <dgm:spPr/>
    </dgm:pt>
    <dgm:pt modelId="{E4AF1711-196C-F34D-8208-7938306CE3CB}" type="pres">
      <dgm:prSet presAssocID="{A782A3B4-F79C-2648-9EDB-B2A6FA08C381}" presName="composite2" presStyleCnt="0"/>
      <dgm:spPr/>
    </dgm:pt>
    <dgm:pt modelId="{F283BC1F-FB94-A74E-A412-01D96B620E5D}" type="pres">
      <dgm:prSet presAssocID="{A782A3B4-F79C-2648-9EDB-B2A6FA08C381}" presName="background2" presStyleLbl="node2" presStyleIdx="1" presStyleCnt="2"/>
      <dgm:spPr/>
    </dgm:pt>
    <dgm:pt modelId="{F16D24B1-DCBD-064B-833B-63B265AB278C}" type="pres">
      <dgm:prSet presAssocID="{A782A3B4-F79C-2648-9EDB-B2A6FA08C381}" presName="text2" presStyleLbl="fgAcc2" presStyleIdx="1" presStyleCnt="2">
        <dgm:presLayoutVars>
          <dgm:chPref val="3"/>
        </dgm:presLayoutVars>
      </dgm:prSet>
      <dgm:spPr/>
    </dgm:pt>
    <dgm:pt modelId="{02CB6A4A-1F3B-6D47-8F2D-B56BA82F6ED9}" type="pres">
      <dgm:prSet presAssocID="{A782A3B4-F79C-2648-9EDB-B2A6FA08C381}" presName="hierChild3" presStyleCnt="0"/>
      <dgm:spPr/>
    </dgm:pt>
    <dgm:pt modelId="{22F063F9-48D3-C540-A1C2-D799F925F12A}" type="pres">
      <dgm:prSet presAssocID="{248AB341-8607-F04D-B55A-A57BBFBAACDD}" presName="Name17" presStyleLbl="parChTrans1D3" presStyleIdx="2" presStyleCnt="3"/>
      <dgm:spPr/>
    </dgm:pt>
    <dgm:pt modelId="{C9CA7943-47AC-3F40-8380-CB00600748D4}" type="pres">
      <dgm:prSet presAssocID="{AA2EB17B-43A6-BC49-840A-FDF3ECD9DFA7}" presName="hierRoot3" presStyleCnt="0"/>
      <dgm:spPr/>
    </dgm:pt>
    <dgm:pt modelId="{9A2A26BD-1236-7647-9410-14FFC836B3C9}" type="pres">
      <dgm:prSet presAssocID="{AA2EB17B-43A6-BC49-840A-FDF3ECD9DFA7}" presName="composite3" presStyleCnt="0"/>
      <dgm:spPr/>
    </dgm:pt>
    <dgm:pt modelId="{6C895606-74ED-B04F-AFF5-C18962DAF16F}" type="pres">
      <dgm:prSet presAssocID="{AA2EB17B-43A6-BC49-840A-FDF3ECD9DFA7}" presName="background3" presStyleLbl="node3" presStyleIdx="2" presStyleCnt="3"/>
      <dgm:spPr/>
    </dgm:pt>
    <dgm:pt modelId="{1BF1AC07-9400-7841-8913-B5AC0000E9AD}" type="pres">
      <dgm:prSet presAssocID="{AA2EB17B-43A6-BC49-840A-FDF3ECD9DFA7}" presName="text3" presStyleLbl="fgAcc3" presStyleIdx="2" presStyleCnt="3">
        <dgm:presLayoutVars>
          <dgm:chPref val="3"/>
        </dgm:presLayoutVars>
      </dgm:prSet>
      <dgm:spPr/>
    </dgm:pt>
    <dgm:pt modelId="{591842AA-EA37-634A-B1FD-D7737F7C4E27}" type="pres">
      <dgm:prSet presAssocID="{AA2EB17B-43A6-BC49-840A-FDF3ECD9DFA7}" presName="hierChild4" presStyleCnt="0"/>
      <dgm:spPr/>
    </dgm:pt>
  </dgm:ptLst>
  <dgm:cxnLst>
    <dgm:cxn modelId="{33B10622-4D08-2241-A91D-362703736766}" type="presOf" srcId="{212C72EE-921D-4F46-AECA-5DE76F1B2CE1}" destId="{16C7FE17-9557-CD42-8EED-458B9DC2186B}" srcOrd="0" destOrd="0" presId="urn:microsoft.com/office/officeart/2005/8/layout/hierarchy1"/>
    <dgm:cxn modelId="{1689AF25-2CA7-B54E-A6E3-96FB3F798FAD}" type="presOf" srcId="{AA2EB17B-43A6-BC49-840A-FDF3ECD9DFA7}" destId="{1BF1AC07-9400-7841-8913-B5AC0000E9AD}" srcOrd="0" destOrd="0" presId="urn:microsoft.com/office/officeart/2005/8/layout/hierarchy1"/>
    <dgm:cxn modelId="{69B54626-D9CE-9446-91ED-DA234042A6E5}" type="presOf" srcId="{8A4E939F-CC33-864C-B052-A3B6B170D3F8}" destId="{73699791-0876-294F-8667-B43D229ACA31}" srcOrd="0" destOrd="0" presId="urn:microsoft.com/office/officeart/2005/8/layout/hierarchy1"/>
    <dgm:cxn modelId="{58814A34-4C3E-0242-8C19-1A629982D2CF}" type="presOf" srcId="{2515D92F-0B74-D54B-BA5D-F6D2F0A5A388}" destId="{E2763D82-AC95-304A-919D-D8F5426AD3C1}" srcOrd="0" destOrd="0" presId="urn:microsoft.com/office/officeart/2005/8/layout/hierarchy1"/>
    <dgm:cxn modelId="{FAE1F056-2775-0745-9147-2AB93AC5B35D}" type="presOf" srcId="{09C24B76-6468-D049-9D83-689E7E8AC4AC}" destId="{56D0463E-132C-2147-AE42-7A7042C18F6D}" srcOrd="0" destOrd="0" presId="urn:microsoft.com/office/officeart/2005/8/layout/hierarchy1"/>
    <dgm:cxn modelId="{C06FB25C-3CE1-B848-B5D9-0CA0B6478EAB}" srcId="{F26A44AD-EC21-8D4F-8312-59869DF5D996}" destId="{212C72EE-921D-4F46-AECA-5DE76F1B2CE1}" srcOrd="1" destOrd="0" parTransId="{D06DC5F2-80D6-AF43-86FD-4237F6A384F3}" sibTransId="{74B1C5A5-B5C6-074B-9DF5-FDE7C1AFA1A2}"/>
    <dgm:cxn modelId="{E2AA3260-32CA-674D-9FAE-E3B5748F832A}" type="presOf" srcId="{F26A44AD-EC21-8D4F-8312-59869DF5D996}" destId="{F6D312BF-20F1-A546-A3D9-B3A37ACFB345}" srcOrd="0" destOrd="0" presId="urn:microsoft.com/office/officeart/2005/8/layout/hierarchy1"/>
    <dgm:cxn modelId="{FDD8626F-B884-8C4D-8CEC-E50C6A6CA531}" type="presOf" srcId="{D06DC5F2-80D6-AF43-86FD-4237F6A384F3}" destId="{FDBD4936-0AFD-084A-B74A-0F7B915C5ED3}" srcOrd="0" destOrd="0" presId="urn:microsoft.com/office/officeart/2005/8/layout/hierarchy1"/>
    <dgm:cxn modelId="{5B352E77-898B-8E4D-8778-48BA6237FCC1}" type="presOf" srcId="{A782A3B4-F79C-2648-9EDB-B2A6FA08C381}" destId="{F16D24B1-DCBD-064B-833B-63B265AB278C}" srcOrd="0" destOrd="0" presId="urn:microsoft.com/office/officeart/2005/8/layout/hierarchy1"/>
    <dgm:cxn modelId="{DF05DB81-048C-354F-95B3-0AD73A9E63EF}" srcId="{5F994BC5-B9D1-7745-96E9-A51027CF3B24}" destId="{F26A44AD-EC21-8D4F-8312-59869DF5D996}" srcOrd="0" destOrd="0" parTransId="{09C24B76-6468-D049-9D83-689E7E8AC4AC}" sibTransId="{C81A3F8A-500D-F143-8409-4A092EDC286E}"/>
    <dgm:cxn modelId="{6FB1EF92-826C-1849-B9FA-0B716EC27EBA}" type="presOf" srcId="{98B88111-4A33-CA4B-9680-0158AF22BA62}" destId="{A2A8B837-C972-744B-9416-1E5A4D22ABFC}" srcOrd="0" destOrd="0" presId="urn:microsoft.com/office/officeart/2005/8/layout/hierarchy1"/>
    <dgm:cxn modelId="{9F8056AF-6F20-BB4A-B1A4-D4073D95B5F9}" srcId="{A782A3B4-F79C-2648-9EDB-B2A6FA08C381}" destId="{AA2EB17B-43A6-BC49-840A-FDF3ECD9DFA7}" srcOrd="0" destOrd="0" parTransId="{248AB341-8607-F04D-B55A-A57BBFBAACDD}" sibTransId="{56A75104-11FB-1643-BEC8-A890FC799589}"/>
    <dgm:cxn modelId="{F029BCBD-F23F-D548-B691-F9AC3E7F5CF6}" srcId="{2515D92F-0B74-D54B-BA5D-F6D2F0A5A388}" destId="{5F994BC5-B9D1-7745-96E9-A51027CF3B24}" srcOrd="0" destOrd="0" parTransId="{76398511-5945-2047-81DE-D8F68B422EA1}" sibTransId="{A28C1241-6CAA-304F-8860-F09C6B96F1C6}"/>
    <dgm:cxn modelId="{9F12C7C7-7148-E549-9483-3A5CC94DC6C3}" type="presOf" srcId="{5F994BC5-B9D1-7745-96E9-A51027CF3B24}" destId="{D8B9E190-F1EE-2446-9A55-07AFD10E0D47}" srcOrd="0" destOrd="0" presId="urn:microsoft.com/office/officeart/2005/8/layout/hierarchy1"/>
    <dgm:cxn modelId="{D72963C9-C995-6E4D-8EDE-FD01A02B77B0}" type="presOf" srcId="{248AB341-8607-F04D-B55A-A57BBFBAACDD}" destId="{22F063F9-48D3-C540-A1C2-D799F925F12A}" srcOrd="0" destOrd="0" presId="urn:microsoft.com/office/officeart/2005/8/layout/hierarchy1"/>
    <dgm:cxn modelId="{FEFA18D1-693C-BE4F-A1AF-F832642B0C4D}" srcId="{5F994BC5-B9D1-7745-96E9-A51027CF3B24}" destId="{A782A3B4-F79C-2648-9EDB-B2A6FA08C381}" srcOrd="1" destOrd="0" parTransId="{8733D633-F016-6246-93F1-A42EA591AC16}" sibTransId="{76C95EFE-7D63-1542-A0DF-25C4647B3C43}"/>
    <dgm:cxn modelId="{AD5682EF-819C-F445-AAD4-6ECEFABD75C2}" type="presOf" srcId="{8733D633-F016-6246-93F1-A42EA591AC16}" destId="{4E9A3422-615A-2245-BBDD-5B8BCCEFED8D}" srcOrd="0" destOrd="0" presId="urn:microsoft.com/office/officeart/2005/8/layout/hierarchy1"/>
    <dgm:cxn modelId="{3C790BF3-ADDB-664F-B98C-8DC569254B1F}" srcId="{F26A44AD-EC21-8D4F-8312-59869DF5D996}" destId="{98B88111-4A33-CA4B-9680-0158AF22BA62}" srcOrd="0" destOrd="0" parTransId="{8A4E939F-CC33-864C-B052-A3B6B170D3F8}" sibTransId="{10DD117C-6675-C345-858A-354DCDDBF767}"/>
    <dgm:cxn modelId="{EFD48191-01E1-8447-AC54-1D1EDA99D838}" type="presParOf" srcId="{E2763D82-AC95-304A-919D-D8F5426AD3C1}" destId="{436256E2-86D5-5F43-8B7F-F5246D36EE3D}" srcOrd="0" destOrd="0" presId="urn:microsoft.com/office/officeart/2005/8/layout/hierarchy1"/>
    <dgm:cxn modelId="{6CFAEED1-3C23-C247-9903-2258B72A8BBD}" type="presParOf" srcId="{436256E2-86D5-5F43-8B7F-F5246D36EE3D}" destId="{B3293521-17A5-1D4B-B97A-FE8371B6F56C}" srcOrd="0" destOrd="0" presId="urn:microsoft.com/office/officeart/2005/8/layout/hierarchy1"/>
    <dgm:cxn modelId="{66764FF3-28A1-5A43-A5B7-B88110B71955}" type="presParOf" srcId="{B3293521-17A5-1D4B-B97A-FE8371B6F56C}" destId="{BE56FAFE-46EB-7A4D-9772-A0DE92CA640F}" srcOrd="0" destOrd="0" presId="urn:microsoft.com/office/officeart/2005/8/layout/hierarchy1"/>
    <dgm:cxn modelId="{C4787EA8-47F1-0643-B892-2A8B4EF3034B}" type="presParOf" srcId="{B3293521-17A5-1D4B-B97A-FE8371B6F56C}" destId="{D8B9E190-F1EE-2446-9A55-07AFD10E0D47}" srcOrd="1" destOrd="0" presId="urn:microsoft.com/office/officeart/2005/8/layout/hierarchy1"/>
    <dgm:cxn modelId="{1C901BFD-2588-EF4B-9C90-5C55CF3B4A09}" type="presParOf" srcId="{436256E2-86D5-5F43-8B7F-F5246D36EE3D}" destId="{10CDEF25-01DD-8944-BBC9-642CCDB2B475}" srcOrd="1" destOrd="0" presId="urn:microsoft.com/office/officeart/2005/8/layout/hierarchy1"/>
    <dgm:cxn modelId="{6996F023-14C4-4641-9633-B7333F22FBB7}" type="presParOf" srcId="{10CDEF25-01DD-8944-BBC9-642CCDB2B475}" destId="{56D0463E-132C-2147-AE42-7A7042C18F6D}" srcOrd="0" destOrd="0" presId="urn:microsoft.com/office/officeart/2005/8/layout/hierarchy1"/>
    <dgm:cxn modelId="{E970B6CD-7EDA-234E-A430-4CCC3A77145E}" type="presParOf" srcId="{10CDEF25-01DD-8944-BBC9-642CCDB2B475}" destId="{8188B001-087B-0642-AB89-85C3A217959E}" srcOrd="1" destOrd="0" presId="urn:microsoft.com/office/officeart/2005/8/layout/hierarchy1"/>
    <dgm:cxn modelId="{7A0CA3BF-8404-3742-9C2A-046784121E07}" type="presParOf" srcId="{8188B001-087B-0642-AB89-85C3A217959E}" destId="{E63081F3-6E90-0D48-AD0A-C965AE7137A6}" srcOrd="0" destOrd="0" presId="urn:microsoft.com/office/officeart/2005/8/layout/hierarchy1"/>
    <dgm:cxn modelId="{F7740EB7-6884-974D-85B5-0398F96AF418}" type="presParOf" srcId="{E63081F3-6E90-0D48-AD0A-C965AE7137A6}" destId="{FAE68C3B-96ED-AB44-BD5A-221ADE57304A}" srcOrd="0" destOrd="0" presId="urn:microsoft.com/office/officeart/2005/8/layout/hierarchy1"/>
    <dgm:cxn modelId="{796718AA-D152-3B46-BC73-20D24B0B1674}" type="presParOf" srcId="{E63081F3-6E90-0D48-AD0A-C965AE7137A6}" destId="{F6D312BF-20F1-A546-A3D9-B3A37ACFB345}" srcOrd="1" destOrd="0" presId="urn:microsoft.com/office/officeart/2005/8/layout/hierarchy1"/>
    <dgm:cxn modelId="{FDE4139A-2EA0-9246-A3FA-5650FA62CC8D}" type="presParOf" srcId="{8188B001-087B-0642-AB89-85C3A217959E}" destId="{505F5FC5-2FA5-474A-A2EF-D7E8EF0A24F4}" srcOrd="1" destOrd="0" presId="urn:microsoft.com/office/officeart/2005/8/layout/hierarchy1"/>
    <dgm:cxn modelId="{964C1BDD-9959-6D42-915E-41880C82489E}" type="presParOf" srcId="{505F5FC5-2FA5-474A-A2EF-D7E8EF0A24F4}" destId="{73699791-0876-294F-8667-B43D229ACA31}" srcOrd="0" destOrd="0" presId="urn:microsoft.com/office/officeart/2005/8/layout/hierarchy1"/>
    <dgm:cxn modelId="{4127AC14-1CC2-E74C-8F79-44D17A7CFC00}" type="presParOf" srcId="{505F5FC5-2FA5-474A-A2EF-D7E8EF0A24F4}" destId="{96804B10-CB94-1848-AF7F-B951D7495136}" srcOrd="1" destOrd="0" presId="urn:microsoft.com/office/officeart/2005/8/layout/hierarchy1"/>
    <dgm:cxn modelId="{7A4EC195-990E-3242-B30A-3AECB86F001D}" type="presParOf" srcId="{96804B10-CB94-1848-AF7F-B951D7495136}" destId="{081D76DD-064D-6240-8FB1-DD05B699FD23}" srcOrd="0" destOrd="0" presId="urn:microsoft.com/office/officeart/2005/8/layout/hierarchy1"/>
    <dgm:cxn modelId="{C37CFEEF-5825-1F45-9870-B780F9B82CF4}" type="presParOf" srcId="{081D76DD-064D-6240-8FB1-DD05B699FD23}" destId="{ABC5849B-2E56-1245-8C12-7AE813DFE51D}" srcOrd="0" destOrd="0" presId="urn:microsoft.com/office/officeart/2005/8/layout/hierarchy1"/>
    <dgm:cxn modelId="{FC47006C-86C8-184E-BF95-15FD3F565E04}" type="presParOf" srcId="{081D76DD-064D-6240-8FB1-DD05B699FD23}" destId="{A2A8B837-C972-744B-9416-1E5A4D22ABFC}" srcOrd="1" destOrd="0" presId="urn:microsoft.com/office/officeart/2005/8/layout/hierarchy1"/>
    <dgm:cxn modelId="{35E59FF9-E9FD-DB46-818E-838050BD45FF}" type="presParOf" srcId="{96804B10-CB94-1848-AF7F-B951D7495136}" destId="{8A019513-6360-584F-BA15-9239458FBED3}" srcOrd="1" destOrd="0" presId="urn:microsoft.com/office/officeart/2005/8/layout/hierarchy1"/>
    <dgm:cxn modelId="{9A5AF746-C588-0240-9EED-234639F55B11}" type="presParOf" srcId="{505F5FC5-2FA5-474A-A2EF-D7E8EF0A24F4}" destId="{FDBD4936-0AFD-084A-B74A-0F7B915C5ED3}" srcOrd="2" destOrd="0" presId="urn:microsoft.com/office/officeart/2005/8/layout/hierarchy1"/>
    <dgm:cxn modelId="{08842450-249F-344F-9CB3-0AB02943E9E3}" type="presParOf" srcId="{505F5FC5-2FA5-474A-A2EF-D7E8EF0A24F4}" destId="{53123B3F-C865-BB4C-A929-E461BAC68AFB}" srcOrd="3" destOrd="0" presId="urn:microsoft.com/office/officeart/2005/8/layout/hierarchy1"/>
    <dgm:cxn modelId="{9C3B6F2F-6C30-CC40-AE66-7EC0315D68D3}" type="presParOf" srcId="{53123B3F-C865-BB4C-A929-E461BAC68AFB}" destId="{920BBC5C-3885-EB4A-B0D1-BC4F9F4BBEDC}" srcOrd="0" destOrd="0" presId="urn:microsoft.com/office/officeart/2005/8/layout/hierarchy1"/>
    <dgm:cxn modelId="{C1CB71B8-08B3-4A42-9997-CC0D09C5B92E}" type="presParOf" srcId="{920BBC5C-3885-EB4A-B0D1-BC4F9F4BBEDC}" destId="{AB568E3A-621E-3748-B03C-7A1416FB465D}" srcOrd="0" destOrd="0" presId="urn:microsoft.com/office/officeart/2005/8/layout/hierarchy1"/>
    <dgm:cxn modelId="{8FD327E0-4396-354A-AB73-F61842F2FE45}" type="presParOf" srcId="{920BBC5C-3885-EB4A-B0D1-BC4F9F4BBEDC}" destId="{16C7FE17-9557-CD42-8EED-458B9DC2186B}" srcOrd="1" destOrd="0" presId="urn:microsoft.com/office/officeart/2005/8/layout/hierarchy1"/>
    <dgm:cxn modelId="{D4B3B271-E55B-FE46-A795-2F9AC1C2A739}" type="presParOf" srcId="{53123B3F-C865-BB4C-A929-E461BAC68AFB}" destId="{BA29CA6F-AA01-D343-867C-2BEDAF9DA355}" srcOrd="1" destOrd="0" presId="urn:microsoft.com/office/officeart/2005/8/layout/hierarchy1"/>
    <dgm:cxn modelId="{4CA2398C-3386-824F-9775-E91D06BE0E87}" type="presParOf" srcId="{10CDEF25-01DD-8944-BBC9-642CCDB2B475}" destId="{4E9A3422-615A-2245-BBDD-5B8BCCEFED8D}" srcOrd="2" destOrd="0" presId="urn:microsoft.com/office/officeart/2005/8/layout/hierarchy1"/>
    <dgm:cxn modelId="{2CB6BB04-5436-5446-BB1E-F15A61ABB5AD}" type="presParOf" srcId="{10CDEF25-01DD-8944-BBC9-642CCDB2B475}" destId="{BD9CD842-DE28-384D-83F2-2B26A63D2239}" srcOrd="3" destOrd="0" presId="urn:microsoft.com/office/officeart/2005/8/layout/hierarchy1"/>
    <dgm:cxn modelId="{602D40FC-65A2-954D-B6F0-1CCBAE93596A}" type="presParOf" srcId="{BD9CD842-DE28-384D-83F2-2B26A63D2239}" destId="{E4AF1711-196C-F34D-8208-7938306CE3CB}" srcOrd="0" destOrd="0" presId="urn:microsoft.com/office/officeart/2005/8/layout/hierarchy1"/>
    <dgm:cxn modelId="{CCB8E042-96E0-BF46-B59A-73DF933B0805}" type="presParOf" srcId="{E4AF1711-196C-F34D-8208-7938306CE3CB}" destId="{F283BC1F-FB94-A74E-A412-01D96B620E5D}" srcOrd="0" destOrd="0" presId="urn:microsoft.com/office/officeart/2005/8/layout/hierarchy1"/>
    <dgm:cxn modelId="{DFC3581F-CC4B-A649-AAF0-DAA5EA78332B}" type="presParOf" srcId="{E4AF1711-196C-F34D-8208-7938306CE3CB}" destId="{F16D24B1-DCBD-064B-833B-63B265AB278C}" srcOrd="1" destOrd="0" presId="urn:microsoft.com/office/officeart/2005/8/layout/hierarchy1"/>
    <dgm:cxn modelId="{DE100B8F-D683-6A45-BCF5-BC13AFC37461}" type="presParOf" srcId="{BD9CD842-DE28-384D-83F2-2B26A63D2239}" destId="{02CB6A4A-1F3B-6D47-8F2D-B56BA82F6ED9}" srcOrd="1" destOrd="0" presId="urn:microsoft.com/office/officeart/2005/8/layout/hierarchy1"/>
    <dgm:cxn modelId="{2E39B762-528D-F544-A5DF-E6F4C4684070}" type="presParOf" srcId="{02CB6A4A-1F3B-6D47-8F2D-B56BA82F6ED9}" destId="{22F063F9-48D3-C540-A1C2-D799F925F12A}" srcOrd="0" destOrd="0" presId="urn:microsoft.com/office/officeart/2005/8/layout/hierarchy1"/>
    <dgm:cxn modelId="{2A5AB727-3FC5-574C-8883-3D66B71248C8}" type="presParOf" srcId="{02CB6A4A-1F3B-6D47-8F2D-B56BA82F6ED9}" destId="{C9CA7943-47AC-3F40-8380-CB00600748D4}" srcOrd="1" destOrd="0" presId="urn:microsoft.com/office/officeart/2005/8/layout/hierarchy1"/>
    <dgm:cxn modelId="{A81B064B-ADB8-3844-85F9-DCFD6397D4C3}" type="presParOf" srcId="{C9CA7943-47AC-3F40-8380-CB00600748D4}" destId="{9A2A26BD-1236-7647-9410-14FFC836B3C9}" srcOrd="0" destOrd="0" presId="urn:microsoft.com/office/officeart/2005/8/layout/hierarchy1"/>
    <dgm:cxn modelId="{390B67A9-FA7D-6640-8B24-154718D6A03D}" type="presParOf" srcId="{9A2A26BD-1236-7647-9410-14FFC836B3C9}" destId="{6C895606-74ED-B04F-AFF5-C18962DAF16F}" srcOrd="0" destOrd="0" presId="urn:microsoft.com/office/officeart/2005/8/layout/hierarchy1"/>
    <dgm:cxn modelId="{BE1DE478-0A02-5C44-8510-07FA19EFA78C}" type="presParOf" srcId="{9A2A26BD-1236-7647-9410-14FFC836B3C9}" destId="{1BF1AC07-9400-7841-8913-B5AC0000E9AD}" srcOrd="1" destOrd="0" presId="urn:microsoft.com/office/officeart/2005/8/layout/hierarchy1"/>
    <dgm:cxn modelId="{2276C3A7-D89E-3A43-BE91-313C942AE729}" type="presParOf" srcId="{C9CA7943-47AC-3F40-8380-CB00600748D4}" destId="{591842AA-EA37-634A-B1FD-D7737F7C4E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063F9-48D3-C540-A1C2-D799F925F12A}">
      <dsp:nvSpPr>
        <dsp:cNvPr id="0" name=""/>
        <dsp:cNvSpPr/>
      </dsp:nvSpPr>
      <dsp:spPr>
        <a:xfrm>
          <a:off x="7407325" y="2963672"/>
          <a:ext cx="91440" cy="551794"/>
        </a:xfrm>
        <a:custGeom>
          <a:avLst/>
          <a:gdLst/>
          <a:ahLst/>
          <a:cxnLst/>
          <a:rect l="0" t="0" r="0" b="0"/>
          <a:pathLst>
            <a:path>
              <a:moveTo>
                <a:pt x="45720" y="0"/>
              </a:moveTo>
              <a:lnTo>
                <a:pt x="4572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A3422-615A-2245-BBDD-5B8BCCEFED8D}">
      <dsp:nvSpPr>
        <dsp:cNvPr id="0" name=""/>
        <dsp:cNvSpPr/>
      </dsp:nvSpPr>
      <dsp:spPr>
        <a:xfrm>
          <a:off x="5713865" y="1207100"/>
          <a:ext cx="1739180" cy="551794"/>
        </a:xfrm>
        <a:custGeom>
          <a:avLst/>
          <a:gdLst/>
          <a:ahLst/>
          <a:cxnLst/>
          <a:rect l="0" t="0" r="0" b="0"/>
          <a:pathLst>
            <a:path>
              <a:moveTo>
                <a:pt x="0" y="0"/>
              </a:moveTo>
              <a:lnTo>
                <a:pt x="0" y="376031"/>
              </a:lnTo>
              <a:lnTo>
                <a:pt x="1739180" y="376031"/>
              </a:lnTo>
              <a:lnTo>
                <a:pt x="173918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D4936-0AFD-084A-B74A-0F7B915C5ED3}">
      <dsp:nvSpPr>
        <dsp:cNvPr id="0" name=""/>
        <dsp:cNvSpPr/>
      </dsp:nvSpPr>
      <dsp:spPr>
        <a:xfrm>
          <a:off x="3974684" y="2963672"/>
          <a:ext cx="1159453" cy="551794"/>
        </a:xfrm>
        <a:custGeom>
          <a:avLst/>
          <a:gdLst/>
          <a:ahLst/>
          <a:cxnLst/>
          <a:rect l="0" t="0" r="0" b="0"/>
          <a:pathLst>
            <a:path>
              <a:moveTo>
                <a:pt x="0" y="0"/>
              </a:moveTo>
              <a:lnTo>
                <a:pt x="0" y="376031"/>
              </a:lnTo>
              <a:lnTo>
                <a:pt x="1159453" y="376031"/>
              </a:lnTo>
              <a:lnTo>
                <a:pt x="1159453"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99791-0876-294F-8667-B43D229ACA31}">
      <dsp:nvSpPr>
        <dsp:cNvPr id="0" name=""/>
        <dsp:cNvSpPr/>
      </dsp:nvSpPr>
      <dsp:spPr>
        <a:xfrm>
          <a:off x="2815231" y="2963672"/>
          <a:ext cx="1159453" cy="551794"/>
        </a:xfrm>
        <a:custGeom>
          <a:avLst/>
          <a:gdLst/>
          <a:ahLst/>
          <a:cxnLst/>
          <a:rect l="0" t="0" r="0" b="0"/>
          <a:pathLst>
            <a:path>
              <a:moveTo>
                <a:pt x="1159453" y="0"/>
              </a:moveTo>
              <a:lnTo>
                <a:pt x="1159453" y="376031"/>
              </a:lnTo>
              <a:lnTo>
                <a:pt x="0" y="376031"/>
              </a:lnTo>
              <a:lnTo>
                <a:pt x="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0463E-132C-2147-AE42-7A7042C18F6D}">
      <dsp:nvSpPr>
        <dsp:cNvPr id="0" name=""/>
        <dsp:cNvSpPr/>
      </dsp:nvSpPr>
      <dsp:spPr>
        <a:xfrm>
          <a:off x="3974684" y="1207100"/>
          <a:ext cx="1739180" cy="551794"/>
        </a:xfrm>
        <a:custGeom>
          <a:avLst/>
          <a:gdLst/>
          <a:ahLst/>
          <a:cxnLst/>
          <a:rect l="0" t="0" r="0" b="0"/>
          <a:pathLst>
            <a:path>
              <a:moveTo>
                <a:pt x="1739180" y="0"/>
              </a:moveTo>
              <a:lnTo>
                <a:pt x="1739180" y="376031"/>
              </a:lnTo>
              <a:lnTo>
                <a:pt x="0" y="376031"/>
              </a:lnTo>
              <a:lnTo>
                <a:pt x="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56FAFE-46EB-7A4D-9772-A0DE92CA640F}">
      <dsp:nvSpPr>
        <dsp:cNvPr id="0" name=""/>
        <dsp:cNvSpPr/>
      </dsp:nvSpPr>
      <dsp:spPr>
        <a:xfrm>
          <a:off x="4765221" y="2322"/>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9E190-F1EE-2446-9A55-07AFD10E0D47}">
      <dsp:nvSpPr>
        <dsp:cNvPr id="0" name=""/>
        <dsp:cNvSpPr/>
      </dsp:nvSpPr>
      <dsp:spPr>
        <a:xfrm>
          <a:off x="4976031" y="202591"/>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 Component</a:t>
          </a:r>
        </a:p>
      </dsp:txBody>
      <dsp:txXfrm>
        <a:off x="5011318" y="237878"/>
        <a:ext cx="1826713" cy="1134203"/>
      </dsp:txXfrm>
    </dsp:sp>
    <dsp:sp modelId="{FAE68C3B-96ED-AB44-BD5A-221ADE57304A}">
      <dsp:nvSpPr>
        <dsp:cNvPr id="0" name=""/>
        <dsp:cNvSpPr/>
      </dsp:nvSpPr>
      <dsp:spPr>
        <a:xfrm>
          <a:off x="3026041"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312BF-20F1-A546-A3D9-B3A37ACFB345}">
      <dsp:nvSpPr>
        <dsp:cNvPr id="0" name=""/>
        <dsp:cNvSpPr/>
      </dsp:nvSpPr>
      <dsp:spPr>
        <a:xfrm>
          <a:off x="3236850"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Component1</a:t>
          </a:r>
        </a:p>
      </dsp:txBody>
      <dsp:txXfrm>
        <a:off x="3272137" y="1994451"/>
        <a:ext cx="1826713" cy="1134203"/>
      </dsp:txXfrm>
    </dsp:sp>
    <dsp:sp modelId="{ABC5849B-2E56-1245-8C12-7AE813DFE51D}">
      <dsp:nvSpPr>
        <dsp:cNvPr id="0" name=""/>
        <dsp:cNvSpPr/>
      </dsp:nvSpPr>
      <dsp:spPr>
        <a:xfrm>
          <a:off x="1866587"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8B837-C972-744B-9416-1E5A4D22ABFC}">
      <dsp:nvSpPr>
        <dsp:cNvPr id="0" name=""/>
        <dsp:cNvSpPr/>
      </dsp:nvSpPr>
      <dsp:spPr>
        <a:xfrm>
          <a:off x="2077397"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Component3</a:t>
          </a:r>
        </a:p>
      </dsp:txBody>
      <dsp:txXfrm>
        <a:off x="2112684" y="3751023"/>
        <a:ext cx="1826713" cy="1134203"/>
      </dsp:txXfrm>
    </dsp:sp>
    <dsp:sp modelId="{AB568E3A-621E-3748-B03C-7A1416FB465D}">
      <dsp:nvSpPr>
        <dsp:cNvPr id="0" name=""/>
        <dsp:cNvSpPr/>
      </dsp:nvSpPr>
      <dsp:spPr>
        <a:xfrm>
          <a:off x="4185494"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FE17-9557-CD42-8EED-458B9DC2186B}">
      <dsp:nvSpPr>
        <dsp:cNvPr id="0" name=""/>
        <dsp:cNvSpPr/>
      </dsp:nvSpPr>
      <dsp:spPr>
        <a:xfrm>
          <a:off x="4396304"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Component4</a:t>
          </a:r>
        </a:p>
      </dsp:txBody>
      <dsp:txXfrm>
        <a:off x="4431591" y="3751023"/>
        <a:ext cx="1826713" cy="1134203"/>
      </dsp:txXfrm>
    </dsp:sp>
    <dsp:sp modelId="{F283BC1F-FB94-A74E-A412-01D96B620E5D}">
      <dsp:nvSpPr>
        <dsp:cNvPr id="0" name=""/>
        <dsp:cNvSpPr/>
      </dsp:nvSpPr>
      <dsp:spPr>
        <a:xfrm>
          <a:off x="6504402"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D24B1-DCBD-064B-833B-63B265AB278C}">
      <dsp:nvSpPr>
        <dsp:cNvPr id="0" name=""/>
        <dsp:cNvSpPr/>
      </dsp:nvSpPr>
      <dsp:spPr>
        <a:xfrm>
          <a:off x="6715211"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Component2</a:t>
          </a:r>
        </a:p>
      </dsp:txBody>
      <dsp:txXfrm>
        <a:off x="6750498" y="1994451"/>
        <a:ext cx="1826713" cy="1134203"/>
      </dsp:txXfrm>
    </dsp:sp>
    <dsp:sp modelId="{6C895606-74ED-B04F-AFF5-C18962DAF16F}">
      <dsp:nvSpPr>
        <dsp:cNvPr id="0" name=""/>
        <dsp:cNvSpPr/>
      </dsp:nvSpPr>
      <dsp:spPr>
        <a:xfrm>
          <a:off x="6504402"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1AC07-9400-7841-8913-B5AC0000E9AD}">
      <dsp:nvSpPr>
        <dsp:cNvPr id="0" name=""/>
        <dsp:cNvSpPr/>
      </dsp:nvSpPr>
      <dsp:spPr>
        <a:xfrm>
          <a:off x="6715211"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Component5</a:t>
          </a:r>
        </a:p>
      </dsp:txBody>
      <dsp:txXfrm>
        <a:off x="6750498" y="3751023"/>
        <a:ext cx="1826713" cy="1134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23/11/2018</a:t>
            </a:fld>
            <a:endParaRPr lang="en-GB" dirty="0">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23/11/2018</a:t>
            </a:fld>
            <a:endParaRPr lang="en-GB" dirty="0"/>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45" name="Group 44"/>
          <p:cNvGrpSpPr/>
          <p:nvPr userDrawn="1"/>
        </p:nvGrpSpPr>
        <p:grpSpPr>
          <a:xfrm>
            <a:off x="-2035175" y="0"/>
            <a:ext cx="1881477" cy="5176147"/>
            <a:chOff x="-2035175" y="0"/>
            <a:chExt cx="1881477" cy="5176147"/>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7"/>
              <a:chOff x="-2035175" y="0"/>
              <a:chExt cx="1872000" cy="5730108"/>
            </a:xfrm>
          </p:grpSpPr>
          <p:sp>
            <p:nvSpPr>
              <p:cNvPr id="4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9" name="Picture 8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0" name="Picture 69"/>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6" name="Group 45"/>
          <p:cNvGrpSpPr/>
          <p:nvPr userDrawn="1"/>
        </p:nvGrpSpPr>
        <p:grpSpPr>
          <a:xfrm>
            <a:off x="-2035175" y="0"/>
            <a:ext cx="1881477" cy="5176146"/>
            <a:chOff x="-2035175" y="0"/>
            <a:chExt cx="1881477" cy="5176146"/>
          </a:xfrm>
        </p:grpSpPr>
        <p:sp>
          <p:nvSpPr>
            <p:cNvPr id="4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9" name="Group 48"/>
            <p:cNvGrpSpPr/>
            <p:nvPr userDrawn="1"/>
          </p:nvGrpSpPr>
          <p:grpSpPr>
            <a:xfrm>
              <a:off x="-2035175" y="0"/>
              <a:ext cx="1872000" cy="5176146"/>
              <a:chOff x="-2035175" y="0"/>
              <a:chExt cx="1872000" cy="5730107"/>
            </a:xfrm>
          </p:grpSpPr>
          <p:sp>
            <p:nvSpPr>
              <p:cNvPr id="50" name="Rectangle 104"/>
              <p:cNvSpPr>
                <a:spLocks noChangeArrowheads="1"/>
              </p:cNvSpPr>
              <p:nvPr/>
            </p:nvSpPr>
            <p:spPr bwMode="gray">
              <a:xfrm>
                <a:off x="-2035175" y="4684343"/>
                <a:ext cx="1872000" cy="104576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2" name="Picture 9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5"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6"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7"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8"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9"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0"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1"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2" name="Picture 71"/>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5469895"/>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dirty="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mod="1">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6"/>
            <a:chOff x="-2035175" y="0"/>
            <a:chExt cx="1881477" cy="5176146"/>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6"/>
              <a:chOff x="-2035175" y="0"/>
              <a:chExt cx="1872000" cy="5730107"/>
            </a:xfrm>
          </p:grpSpPr>
          <p:sp>
            <p:nvSpPr>
              <p:cNvPr id="59"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6"/>
            <a:chOff x="-2035175" y="0"/>
            <a:chExt cx="1881477" cy="5176146"/>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6"/>
              <a:chOff x="-2035175" y="0"/>
              <a:chExt cx="1872000" cy="5730107"/>
            </a:xfrm>
          </p:grpSpPr>
          <p:sp>
            <p:nvSpPr>
              <p:cNvPr id="39" name="Rectangle 104"/>
              <p:cNvSpPr>
                <a:spLocks noChangeArrowheads="1"/>
              </p:cNvSpPr>
              <p:nvPr/>
            </p:nvSpPr>
            <p:spPr bwMode="gray">
              <a:xfrm>
                <a:off x="-2035175" y="4653095"/>
                <a:ext cx="1872000" cy="1077012"/>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mod="1">
    <p:ext uri="{DCECCB84-F9BA-43D5-87BE-67443E8EF086}">
      <p15:sldGuideLst xmlns:p15="http://schemas.microsoft.com/office/powerpoint/2012/main">
        <p15:guide id="1" pos="30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mod="1">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mod="1">
    <p:ext uri="{DCECCB84-F9BA-43D5-87BE-67443E8EF086}">
      <p15:sldGuideLst xmlns:p15="http://schemas.microsoft.com/office/powerpoint/2012/main">
        <p15:guide id="1" pos="3720" userDrawn="1">
          <p15:clr>
            <a:srgbClr val="FBAE40"/>
          </p15:clr>
        </p15:guide>
        <p15:guide id="0" pos="3948"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mod="1">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mod="1">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mod="1">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mod="1">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mod="1">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mod="1">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mod="1">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mod="1">
    <p:ext uri="{DCECCB84-F9BA-43D5-87BE-67443E8EF086}">
      <p15:sldGuideLst xmlns:p15="http://schemas.microsoft.com/office/powerpoint/2012/main">
        <p15:guide id="1" pos="3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dirty="0">
                  <a:ln>
                    <a:noFill/>
                  </a:ln>
                  <a:solidFill>
                    <a:srgbClr val="FDFDFD"/>
                  </a:solidFill>
                  <a:effectLst/>
                  <a:uLnTx/>
                  <a:uFillTx/>
                  <a:latin typeface="+mn-lt"/>
                </a:rPr>
                <a:t>No content below </a:t>
              </a:r>
              <a:br>
                <a:rPr kumimoji="0" lang="en-GB" altLang="en-GB" sz="1200" b="1" i="0" u="none" strike="noStrike" kern="0" cap="none" spc="0" normalizeH="0" baseline="0" dirty="0">
                  <a:ln>
                    <a:noFill/>
                  </a:ln>
                  <a:solidFill>
                    <a:srgbClr val="FDFDFD"/>
                  </a:solidFill>
                  <a:effectLst/>
                  <a:uLnTx/>
                  <a:uFillTx/>
                  <a:latin typeface="+mn-lt"/>
                </a:rPr>
              </a:br>
              <a:r>
                <a:rPr kumimoji="0" lang="en-GB" altLang="en-GB"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6"/>
              <a:chOff x="-2035175" y="0"/>
              <a:chExt cx="1872000" cy="5730107"/>
            </a:xfrm>
          </p:grpSpPr>
          <p:sp>
            <p:nvSpPr>
              <p:cNvPr id="55" name="Rectangle 104"/>
              <p:cNvSpPr>
                <a:spLocks noChangeArrowheads="1"/>
              </p:cNvSpPr>
              <p:nvPr/>
            </p:nvSpPr>
            <p:spPr bwMode="gray">
              <a:xfrm>
                <a:off x="-2035175" y="4686980"/>
                <a:ext cx="1872000" cy="104312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0" name="Picture 7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2510561"/>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6"/>
              <a:chOff x="-2035175" y="0"/>
              <a:chExt cx="1872000" cy="5730107"/>
            </a:xfrm>
          </p:grpSpPr>
          <p:sp>
            <p:nvSpPr>
              <p:cNvPr id="56"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6"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7" name="Picture 7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2"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3"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4"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54550112"/>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2035175" y="0"/>
            <a:ext cx="1881477" cy="5176145"/>
            <a:chOff x="-2035175" y="0"/>
            <a:chExt cx="1881477" cy="5176145"/>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73798"/>
                <a:ext cx="1872000" cy="1056308"/>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5" name="Picture 8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6" name="Picture 65"/>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1894182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3" name="Group 42"/>
          <p:cNvGrpSpPr/>
          <p:nvPr userDrawn="1"/>
        </p:nvGrpSpPr>
        <p:grpSpPr>
          <a:xfrm>
            <a:off x="-2035175" y="0"/>
            <a:ext cx="1881477" cy="5176147"/>
            <a:chOff x="-2035175" y="0"/>
            <a:chExt cx="1881477" cy="5176147"/>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1" name="Picture 9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4" name="Picture 63"/>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317490681"/>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25698" y="6362700"/>
            <a:ext cx="1857255" cy="500063"/>
            <a:chOff x="-2025698" y="6445247"/>
            <a:chExt cx="1857255" cy="417516"/>
          </a:xfrm>
        </p:grpSpPr>
        <p:sp>
          <p:nvSpPr>
            <p:cNvPr id="4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noProof="0" dirty="0">
                  <a:ln>
                    <a:noFill/>
                  </a:ln>
                  <a:solidFill>
                    <a:srgbClr val="FDFDFD"/>
                  </a:solidFill>
                  <a:effectLst/>
                  <a:uLnTx/>
                  <a:uFillTx/>
                  <a:latin typeface="+mn-lt"/>
                </a:rPr>
                <a:t>No content below </a:t>
              </a:r>
              <a:br>
                <a:rPr kumimoji="0" lang="en-GB" altLang="en-GB" sz="1200" b="1" i="0" u="none" strike="noStrike" kern="0" cap="none" spc="0" normalizeH="0" baseline="0" noProof="0" dirty="0">
                  <a:ln>
                    <a:noFill/>
                  </a:ln>
                  <a:solidFill>
                    <a:srgbClr val="FDFDFD"/>
                  </a:solidFill>
                  <a:effectLst/>
                  <a:uLnTx/>
                  <a:uFillTx/>
                  <a:latin typeface="+mn-lt"/>
                </a:rPr>
              </a:br>
              <a:r>
                <a:rPr kumimoji="0" lang="en-GB" altLang="en-GB"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6" name="Picture 75"/>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27" r:id="rId6"/>
    <p:sldLayoutId id="2147483728" r:id="rId7"/>
    <p:sldLayoutId id="2147483732" r:id="rId8"/>
    <p:sldLayoutId id="2147483733" r:id="rId9"/>
    <p:sldLayoutId id="2147483734" r:id="rId10"/>
    <p:sldLayoutId id="2147483735" r:id="rId11"/>
    <p:sldLayoutId id="2147483692" r:id="rId12"/>
    <p:sldLayoutId id="2147483711" r:id="rId13"/>
    <p:sldLayoutId id="2147483694" r:id="rId14"/>
    <p:sldLayoutId id="2147483695" r:id="rId15"/>
    <p:sldLayoutId id="2147483696" r:id="rId16"/>
    <p:sldLayoutId id="2147483736" r:id="rId17"/>
    <p:sldLayoutId id="2147483738" r:id="rId18"/>
    <p:sldLayoutId id="2147483739" r:id="rId19"/>
    <p:sldLayoutId id="2147483731" r:id="rId20"/>
    <p:sldLayoutId id="2147483697" r:id="rId21"/>
    <p:sldLayoutId id="2147483740" r:id="rId22"/>
    <p:sldLayoutId id="2147483716" r:id="rId23"/>
    <p:sldLayoutId id="2147483718" r:id="rId24"/>
    <p:sldLayoutId id="2147483719" r:id="rId25"/>
    <p:sldLayoutId id="2147483700" r:id="rId26"/>
    <p:sldLayoutId id="2147483743" r:id="rId27"/>
    <p:sldLayoutId id="2147483742" r:id="rId28"/>
    <p:sldLayoutId id="2147483741" r:id="rId29"/>
    <p:sldLayoutId id="2147483702" r:id="rId30"/>
    <p:sldLayoutId id="2147483706" r:id="rId31"/>
    <p:sldLayoutId id="2147483726" r:id="rId32"/>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Polymer 3 Workshop</a:t>
            </a:r>
          </a:p>
        </p:txBody>
      </p:sp>
      <p:sp>
        <p:nvSpPr>
          <p:cNvPr id="3" name="Subtitle 2"/>
          <p:cNvSpPr>
            <a:spLocks noGrp="1"/>
          </p:cNvSpPr>
          <p:nvPr>
            <p:ph type="subTitle" idx="1"/>
          </p:nvPr>
        </p:nvSpPr>
        <p:spPr/>
        <p:txBody>
          <a:bodyPr/>
          <a:lstStyle/>
          <a:p>
            <a:endParaRPr lang="en-GB" dirty="0"/>
          </a:p>
        </p:txBody>
      </p:sp>
      <p:sp>
        <p:nvSpPr>
          <p:cNvPr id="4" name="Text Placeholder 3"/>
          <p:cNvSpPr>
            <a:spLocks noGrp="1"/>
          </p:cNvSpPr>
          <p:nvPr>
            <p:ph type="body" sz="quarter" idx="11"/>
          </p:nvPr>
        </p:nvSpPr>
        <p:spPr/>
        <p:txBody>
          <a:bodyPr/>
          <a:lstStyle/>
          <a:p>
            <a:r>
              <a:rPr lang="en-GB" dirty="0"/>
              <a:t>by </a:t>
            </a:r>
            <a:r>
              <a:rPr lang="en-GB" dirty="0" err="1"/>
              <a:t>Gerjohn</a:t>
            </a:r>
            <a:r>
              <a:rPr lang="en-GB" dirty="0"/>
              <a:t> </a:t>
            </a:r>
            <a:r>
              <a:rPr lang="en-GB" dirty="0" err="1"/>
              <a:t>IJzerman</a:t>
            </a:r>
            <a:r>
              <a:rPr lang="en-GB" dirty="0"/>
              <a:t> and Richard </a:t>
            </a:r>
            <a:r>
              <a:rPr lang="en-GB" dirty="0" err="1"/>
              <a:t>vd</a:t>
            </a:r>
            <a:r>
              <a:rPr lang="en-GB" dirty="0"/>
              <a:t> </a:t>
            </a:r>
            <a:r>
              <a:rPr lang="en-GB" dirty="0" err="1"/>
              <a:t>Molen</a:t>
            </a:r>
            <a:endParaRPr lang="en-GB" dirty="0"/>
          </a:p>
        </p:txBody>
      </p:sp>
      <p:pic>
        <p:nvPicPr>
          <p:cNvPr id="9" name="Picture Placeholder 8">
            <a:extLst>
              <a:ext uri="{FF2B5EF4-FFF2-40B4-BE49-F238E27FC236}">
                <a16:creationId xmlns:a16="http://schemas.microsoft.com/office/drawing/2014/main" id="{ECE63F38-AAC7-FB41-B9AE-93081C4214A9}"/>
              </a:ext>
            </a:extLst>
          </p:cNvPr>
          <p:cNvPicPr>
            <a:picLocks noGrp="1" noChangeAspect="1"/>
          </p:cNvPicPr>
          <p:nvPr>
            <p:ph type="pic" sz="quarter" idx="13"/>
          </p:nvPr>
        </p:nvPicPr>
        <p:blipFill>
          <a:blip r:embed="rId2"/>
          <a:srcRect l="6217" r="6217"/>
          <a:stretch>
            <a:fillRect/>
          </a:stretch>
        </p:blipFill>
        <p:spPr>
          <a:xfrm>
            <a:off x="8959642" y="2025802"/>
            <a:ext cx="2196000" cy="1318571"/>
          </a:xfrm>
        </p:spPr>
      </p:pic>
      <p:sp>
        <p:nvSpPr>
          <p:cNvPr id="6" name="Text Placeholder 5"/>
          <p:cNvSpPr>
            <a:spLocks noGrp="1"/>
          </p:cNvSpPr>
          <p:nvPr>
            <p:ph type="body" sz="quarter" idx="14"/>
          </p:nvPr>
        </p:nvSpPr>
        <p:spPr/>
        <p:txBody>
          <a:bodyPr/>
          <a:lstStyle/>
          <a:p>
            <a:r>
              <a:rPr lang="en-GB" dirty="0"/>
              <a:t>Leeuwarden, 29 November 2018</a:t>
            </a:r>
          </a:p>
        </p:txBody>
      </p:sp>
      <p:pic>
        <p:nvPicPr>
          <p:cNvPr id="7" name="Picture 6">
            <a:extLst>
              <a:ext uri="{FF2B5EF4-FFF2-40B4-BE49-F238E27FC236}">
                <a16:creationId xmlns:a16="http://schemas.microsoft.com/office/drawing/2014/main" id="{5531F6B7-CAC1-9B41-AD17-3B04D9911F41}"/>
              </a:ext>
            </a:extLst>
          </p:cNvPr>
          <p:cNvPicPr>
            <a:picLocks noChangeAspect="1"/>
          </p:cNvPicPr>
          <p:nvPr/>
        </p:nvPicPr>
        <p:blipFill>
          <a:blip r:embed="rId3"/>
          <a:stretch>
            <a:fillRect/>
          </a:stretch>
        </p:blipFill>
        <p:spPr>
          <a:xfrm>
            <a:off x="838200" y="5199769"/>
            <a:ext cx="1956240" cy="1360863"/>
          </a:xfrm>
          <a:prstGeom prst="rect">
            <a:avLst/>
          </a:prstGeom>
        </p:spPr>
      </p:pic>
      <p:pic>
        <p:nvPicPr>
          <p:cNvPr id="11" name="Picture 10">
            <a:extLst>
              <a:ext uri="{FF2B5EF4-FFF2-40B4-BE49-F238E27FC236}">
                <a16:creationId xmlns:a16="http://schemas.microsoft.com/office/drawing/2014/main" id="{52AE6860-D4DC-864A-A57B-26C75B9040FA}"/>
              </a:ext>
            </a:extLst>
          </p:cNvPr>
          <p:cNvPicPr>
            <a:picLocks noChangeAspect="1"/>
          </p:cNvPicPr>
          <p:nvPr/>
        </p:nvPicPr>
        <p:blipFill>
          <a:blip r:embed="rId4"/>
          <a:stretch>
            <a:fillRect/>
          </a:stretch>
        </p:blipFill>
        <p:spPr>
          <a:xfrm>
            <a:off x="4492624" y="5880200"/>
            <a:ext cx="4024358" cy="524776"/>
          </a:xfrm>
          <a:prstGeom prst="rect">
            <a:avLst/>
          </a:prstGeom>
        </p:spPr>
      </p:pic>
      <p:pic>
        <p:nvPicPr>
          <p:cNvPr id="12" name="Picture 11">
            <a:extLst>
              <a:ext uri="{FF2B5EF4-FFF2-40B4-BE49-F238E27FC236}">
                <a16:creationId xmlns:a16="http://schemas.microsoft.com/office/drawing/2014/main" id="{901FCFCD-D8E3-644A-A7BA-78B2319A8AEC}"/>
              </a:ext>
            </a:extLst>
          </p:cNvPr>
          <p:cNvPicPr>
            <a:picLocks noChangeAspect="1"/>
          </p:cNvPicPr>
          <p:nvPr/>
        </p:nvPicPr>
        <p:blipFill>
          <a:blip r:embed="rId5"/>
          <a:stretch>
            <a:fillRect/>
          </a:stretch>
        </p:blipFill>
        <p:spPr>
          <a:xfrm>
            <a:off x="3831771" y="5020097"/>
            <a:ext cx="2878183" cy="1122491"/>
          </a:xfrm>
          <a:prstGeom prst="rect">
            <a:avLst/>
          </a:prstGeom>
        </p:spPr>
      </p:pic>
    </p:spTree>
    <p:extLst>
      <p:ext uri="{BB962C8B-B14F-4D97-AF65-F5344CB8AC3E}">
        <p14:creationId xmlns:p14="http://schemas.microsoft.com/office/powerpoint/2010/main" val="20756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properties &amp; Property binding</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4801314"/>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a:t>
            </a:r>
          </a:p>
          <a:p>
            <a:r>
              <a:rPr lang="en-US" dirty="0">
                <a:solidFill>
                  <a:srgbClr val="89DDFF"/>
                </a:solidFill>
              </a:rPr>
              <a:t>                    value: ‘hello world’</a:t>
            </a:r>
          </a:p>
          <a:p>
            <a:r>
              <a:rPr lang="en-US" dirty="0">
                <a:solidFill>
                  <a:srgbClr val="89DDFF"/>
                </a:solidFill>
              </a:rPr>
              <a:t>                }</a:t>
            </a:r>
          </a:p>
          <a:p>
            <a:r>
              <a:rPr lang="en-US" dirty="0">
                <a:solidFill>
                  <a:srgbClr val="89DDFF"/>
                </a:solidFill>
              </a:rPr>
              <a:t>         }</a:t>
            </a:r>
          </a:p>
          <a:p>
            <a:r>
              <a:rPr lang="en-US" dirty="0">
                <a:solidFill>
                  <a:srgbClr val="89DDFF"/>
                </a:solidFill>
              </a:rPr>
              <a:t>     }</a:t>
            </a:r>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&lt;h1&gt;[[title]]&lt;h1&gt;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3657599" y="1688509"/>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3657599" y="4656847"/>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properties</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template</a:t>
            </a:r>
            <a:endParaRPr lang="en-US" sz="1400" b="1" dirty="0"/>
          </a:p>
        </p:txBody>
      </p:sp>
      <p:sp>
        <p:nvSpPr>
          <p:cNvPr id="10" name="Right Arrow 9">
            <a:extLst>
              <a:ext uri="{FF2B5EF4-FFF2-40B4-BE49-F238E27FC236}">
                <a16:creationId xmlns:a16="http://schemas.microsoft.com/office/drawing/2014/main" id="{633E7FDE-969F-E240-848C-44752B663C8F}"/>
              </a:ext>
            </a:extLst>
          </p:cNvPr>
          <p:cNvSpPr/>
          <p:nvPr/>
        </p:nvSpPr>
        <p:spPr>
          <a:xfrm rot="10800000">
            <a:off x="4132117" y="2590048"/>
            <a:ext cx="542751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TextBox 10">
            <a:extLst>
              <a:ext uri="{FF2B5EF4-FFF2-40B4-BE49-F238E27FC236}">
                <a16:creationId xmlns:a16="http://schemas.microsoft.com/office/drawing/2014/main" id="{AAB67ED0-FCE9-E240-B641-3C49779F0468}"/>
              </a:ext>
            </a:extLst>
          </p:cNvPr>
          <p:cNvSpPr txBox="1"/>
          <p:nvPr/>
        </p:nvSpPr>
        <p:spPr>
          <a:xfrm>
            <a:off x="9780733" y="27763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Add type, value</a:t>
            </a:r>
            <a:endParaRPr lang="en-US" sz="1400" b="1" dirty="0"/>
          </a:p>
        </p:txBody>
      </p:sp>
    </p:spTree>
    <p:extLst>
      <p:ext uri="{BB962C8B-B14F-4D97-AF65-F5344CB8AC3E}">
        <p14:creationId xmlns:p14="http://schemas.microsoft.com/office/powerpoint/2010/main" val="3253680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functions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078313"/>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br>
              <a:rPr lang="en-US" dirty="0">
                <a:solidFill>
                  <a:srgbClr val="89DDFF"/>
                </a:solidFill>
              </a:rPr>
            </a:br>
            <a:r>
              <a:rPr lang="en-US" dirty="0">
                <a:solidFill>
                  <a:srgbClr val="89DDFF"/>
                </a:solidFill>
              </a:rPr>
              <a:t>          </a:t>
            </a:r>
            <a:r>
              <a:rPr lang="en-US" dirty="0" err="1">
                <a:solidFill>
                  <a:srgbClr val="EEFFE3"/>
                </a:solidFill>
              </a:rPr>
              <a:t>makeTitle</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computed</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 {</a:t>
            </a:r>
            <a:br>
              <a:rPr lang="en-US" i="1" dirty="0">
                <a:solidFill>
                  <a:srgbClr val="C792EA"/>
                </a:solidFill>
              </a:rPr>
            </a:br>
            <a:r>
              <a:rPr lang="en-US" i="1" dirty="0">
                <a:solidFill>
                  <a:srgbClr val="C792EA"/>
                </a:solidFill>
              </a:rPr>
              <a:t>      return </a:t>
            </a:r>
            <a:r>
              <a:rPr lang="en-US" dirty="0">
                <a:solidFill>
                  <a:srgbClr val="C3E88D"/>
                </a:solidFill>
              </a:rPr>
              <a:t>'Hello World!’</a:t>
            </a:r>
            <a:r>
              <a:rPr lang="en-US" dirty="0">
                <a:solidFill>
                  <a:srgbClr val="89DDFF"/>
                </a:solidFill>
              </a:rPr>
              <a:t>;</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4860984" y="1874807"/>
            <a:ext cx="465120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227606" y="4656845"/>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04235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Computed property</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property to template </a:t>
            </a:r>
            <a:r>
              <a:rPr lang="en-US" sz="1400" b="1" dirty="0" err="1">
                <a:ln w="0"/>
                <a:effectLst>
                  <a:outerShdw blurRad="38100" dist="19050" dir="2700000" algn="tl" rotWithShape="0">
                    <a:schemeClr val="dk1">
                      <a:alpha val="40000"/>
                    </a:schemeClr>
                  </a:outerShdw>
                </a:effectLst>
              </a:rPr>
              <a:t>iso</a:t>
            </a:r>
            <a:r>
              <a:rPr lang="en-US" sz="1400" b="1" dirty="0">
                <a:ln w="0"/>
                <a:effectLst>
                  <a:outerShdw blurRad="38100" dist="19050" dir="2700000" algn="tl" rotWithShape="0">
                    <a:schemeClr val="dk1">
                      <a:alpha val="40000"/>
                    </a:schemeClr>
                  </a:outerShdw>
                </a:effectLst>
              </a:rPr>
              <a:t> functions!</a:t>
            </a:r>
            <a:endParaRPr lang="en-US" sz="1400" b="1" dirty="0"/>
          </a:p>
        </p:txBody>
      </p:sp>
    </p:spTree>
    <p:extLst>
      <p:ext uri="{BB962C8B-B14F-4D97-AF65-F5344CB8AC3E}">
        <p14:creationId xmlns:p14="http://schemas.microsoft.com/office/powerpoint/2010/main" val="120219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Bind properties to attributes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06357" y="1134808"/>
            <a:ext cx="8227423" cy="4247317"/>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getStyle</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disabled$=[[</a:t>
            </a:r>
            <a:r>
              <a:rPr lang="en-US" dirty="0" err="1">
                <a:solidFill>
                  <a:srgbClr val="C3E88D"/>
                </a:solidFill>
              </a:rPr>
              <a:t>this.speed.value</a:t>
            </a:r>
            <a:r>
              <a:rPr lang="en-US" dirty="0">
                <a:solidFill>
                  <a:srgbClr val="C3E88D"/>
                </a:solidFill>
              </a:rPr>
              <a:t> === </a:t>
            </a:r>
            <a:r>
              <a:rPr lang="en-US" dirty="0" err="1">
                <a:solidFill>
                  <a:srgbClr val="C3E88D"/>
                </a:solidFill>
              </a:rPr>
              <a:t>speed.max</a:t>
            </a:r>
            <a:r>
              <a:rPr lang="en-US" dirty="0">
                <a:solidFill>
                  <a:srgbClr val="C3E88D"/>
                </a:solidFill>
              </a:rPr>
              <a:t>]]</a:t>
            </a:r>
          </a:p>
          <a:p>
            <a:r>
              <a:rPr lang="en-US" dirty="0">
                <a:solidFill>
                  <a:srgbClr val="C3E88D"/>
                </a:solidFill>
              </a:rPr>
              <a:t>             class$="_</a:t>
            </a:r>
            <a:r>
              <a:rPr lang="en-US" dirty="0" err="1">
                <a:solidFill>
                  <a:srgbClr val="C3E88D"/>
                </a:solidFill>
              </a:rPr>
              <a:t>getStyle</a:t>
            </a:r>
            <a:r>
              <a:rPr lang="en-US" dirty="0">
                <a:solidFill>
                  <a:srgbClr val="C3E88D"/>
                </a:solidFill>
              </a:rPr>
              <a:t>"</a:t>
            </a:r>
          </a:p>
          <a:p>
            <a:r>
              <a:rPr lang="en-US" dirty="0">
                <a:solidFill>
                  <a:srgbClr val="C3E88D"/>
                </a:solidFill>
              </a:rPr>
              <a:t>           /&gt;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349040" y="3199209"/>
            <a:ext cx="321059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12" name="TextBox 11">
            <a:extLst>
              <a:ext uri="{FF2B5EF4-FFF2-40B4-BE49-F238E27FC236}">
                <a16:creationId xmlns:a16="http://schemas.microsoft.com/office/drawing/2014/main" id="{3D9DBE2C-855A-EF49-8E03-11581242D8A6}"/>
              </a:ext>
            </a:extLst>
          </p:cNvPr>
          <p:cNvSpPr txBox="1"/>
          <p:nvPr/>
        </p:nvSpPr>
        <p:spPr>
          <a:xfrm>
            <a:off x="9745013" y="3264709"/>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properties with $ sign! disabled$, class$ ,</a:t>
            </a:r>
            <a:r>
              <a:rPr lang="en-US" sz="1400" b="1" dirty="0" err="1">
                <a:ln w="0"/>
                <a:effectLst>
                  <a:outerShdw blurRad="38100" dist="19050" dir="2700000" algn="tl" rotWithShape="0">
                    <a:schemeClr val="dk1">
                      <a:alpha val="40000"/>
                    </a:schemeClr>
                  </a:outerShdw>
                </a:effectLst>
              </a:rPr>
              <a:t>etc</a:t>
            </a:r>
            <a:endParaRPr lang="en-US" sz="1400" b="1" dirty="0"/>
          </a:p>
        </p:txBody>
      </p:sp>
      <p:pic>
        <p:nvPicPr>
          <p:cNvPr id="13" name="Picture 12">
            <a:extLst>
              <a:ext uri="{FF2B5EF4-FFF2-40B4-BE49-F238E27FC236}">
                <a16:creationId xmlns:a16="http://schemas.microsoft.com/office/drawing/2014/main" id="{ACBAA1DA-DC4C-A441-B568-CD7618174C9F}"/>
              </a:ext>
            </a:extLst>
          </p:cNvPr>
          <p:cNvPicPr>
            <a:picLocks noChangeAspect="1"/>
          </p:cNvPicPr>
          <p:nvPr/>
        </p:nvPicPr>
        <p:blipFill>
          <a:blip r:embed="rId2"/>
          <a:stretch>
            <a:fillRect/>
          </a:stretch>
        </p:blipFill>
        <p:spPr>
          <a:xfrm>
            <a:off x="10377736" y="3859952"/>
            <a:ext cx="946863" cy="1383877"/>
          </a:xfrm>
          <a:prstGeom prst="rect">
            <a:avLst/>
          </a:prstGeom>
        </p:spPr>
      </p:pic>
    </p:spTree>
    <p:extLst>
      <p:ext uri="{BB962C8B-B14F-4D97-AF65-F5344CB8AC3E}">
        <p14:creationId xmlns:p14="http://schemas.microsoft.com/office/powerpoint/2010/main" val="20796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events (button click)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incrementSpeed</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on-click="_</a:t>
            </a:r>
            <a:r>
              <a:rPr lang="en-US" dirty="0" err="1">
                <a:solidFill>
                  <a:srgbClr val="C3E88D"/>
                </a:solidFill>
              </a:rPr>
              <a:t>incrementSpeed</a:t>
            </a:r>
            <a:r>
              <a:rPr lang="en-US" dirty="0">
                <a:solidFill>
                  <a:srgbClr val="C3E88D"/>
                </a:solidFill>
              </a:rPr>
              <a:t>"/&gt;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3485727"/>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on-click, on-focus etc.</a:t>
            </a:r>
            <a:endParaRPr lang="en-US" sz="1400" b="1" dirty="0"/>
          </a:p>
        </p:txBody>
      </p:sp>
    </p:spTree>
    <p:extLst>
      <p:ext uri="{BB962C8B-B14F-4D97-AF65-F5344CB8AC3E}">
        <p14:creationId xmlns:p14="http://schemas.microsoft.com/office/powerpoint/2010/main" val="2829216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Share properties between components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Tree>
    <p:extLst>
      <p:ext uri="{BB962C8B-B14F-4D97-AF65-F5344CB8AC3E}">
        <p14:creationId xmlns:p14="http://schemas.microsoft.com/office/powerpoint/2010/main" val="1450629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a:xfrm>
            <a:off x="129581" y="5643925"/>
            <a:ext cx="10479024" cy="854075"/>
          </a:xfrm>
        </p:spPr>
        <p:txBody>
          <a:bodyPr/>
          <a:lstStyle/>
          <a:p>
            <a:r>
              <a:rPr lang="en-US" sz="4800" dirty="0">
                <a:ln>
                  <a:solidFill>
                    <a:schemeClr val="bg1"/>
                  </a:solidFill>
                </a:ln>
                <a:solidFill>
                  <a:schemeClr val="bg1"/>
                </a:solidFill>
              </a:rPr>
              <a:t>Polymer 3 – Break!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Tree>
    <p:extLst>
      <p:ext uri="{BB962C8B-B14F-4D97-AF65-F5344CB8AC3E}">
        <p14:creationId xmlns:p14="http://schemas.microsoft.com/office/powerpoint/2010/main" val="2968222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err="1"/>
              <a:t>Whats</a:t>
            </a:r>
            <a:r>
              <a:rPr lang="en-US" dirty="0"/>
              <a:t> new in Polymer 3?</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11" name="Content Placeholder 5">
            <a:extLst>
              <a:ext uri="{FF2B5EF4-FFF2-40B4-BE49-F238E27FC236}">
                <a16:creationId xmlns:a16="http://schemas.microsoft.com/office/drawing/2014/main" id="{82EDBF2D-A83C-CA49-8FD0-253F90760CE1}"/>
              </a:ext>
            </a:extLst>
          </p:cNvPr>
          <p:cNvSpPr>
            <a:spLocks noGrp="1"/>
          </p:cNvSpPr>
          <p:nvPr>
            <p:ph idx="1"/>
          </p:nvPr>
        </p:nvSpPr>
        <p:spPr>
          <a:xfrm>
            <a:off x="845575" y="1278384"/>
            <a:ext cx="10479024" cy="4922391"/>
          </a:xfrm>
        </p:spPr>
        <p:txBody>
          <a:bodyPr/>
          <a:lstStyle/>
          <a:p>
            <a:pPr marL="342900" indent="-342900">
              <a:buFont typeface="Arial" panose="020B0604020202020204" pitchFamily="34" charset="0"/>
              <a:buChar char="•"/>
            </a:pPr>
            <a:r>
              <a:rPr lang="en-GB" dirty="0"/>
              <a:t>ES6 modules instead of HTML imports</a:t>
            </a:r>
          </a:p>
          <a:p>
            <a:pPr marL="342900" indent="-342900">
              <a:buFont typeface="Arial" panose="020B0604020202020204" pitchFamily="34" charset="0"/>
              <a:buChar char="•"/>
            </a:pPr>
            <a:r>
              <a:rPr lang="en-GB" dirty="0"/>
              <a:t>Templates are moved to </a:t>
            </a:r>
            <a:r>
              <a:rPr lang="en-GB" dirty="0" err="1"/>
              <a:t>js</a:t>
            </a:r>
            <a:endParaRPr lang="en-GB" dirty="0"/>
          </a:p>
          <a:p>
            <a:pPr marL="342900" indent="-342900">
              <a:buFont typeface="Arial" panose="020B0604020202020204" pitchFamily="34" charset="0"/>
              <a:buChar char="•"/>
            </a:pPr>
            <a:r>
              <a:rPr lang="en-GB" dirty="0"/>
              <a:t>Install components via NPM in stead of bower!</a:t>
            </a:r>
          </a:p>
        </p:txBody>
      </p:sp>
      <p:pic>
        <p:nvPicPr>
          <p:cNvPr id="2" name="Picture 1">
            <a:extLst>
              <a:ext uri="{FF2B5EF4-FFF2-40B4-BE49-F238E27FC236}">
                <a16:creationId xmlns:a16="http://schemas.microsoft.com/office/drawing/2014/main" id="{E36864AF-DAA3-6B42-A115-CF380DCA8A62}"/>
              </a:ext>
            </a:extLst>
          </p:cNvPr>
          <p:cNvPicPr>
            <a:picLocks noChangeAspect="1"/>
          </p:cNvPicPr>
          <p:nvPr/>
        </p:nvPicPr>
        <p:blipFill>
          <a:blip r:embed="rId2"/>
          <a:stretch>
            <a:fillRect/>
          </a:stretch>
        </p:blipFill>
        <p:spPr>
          <a:xfrm>
            <a:off x="6312988" y="456068"/>
            <a:ext cx="4041504" cy="1642675"/>
          </a:xfrm>
          <a:prstGeom prst="rect">
            <a:avLst/>
          </a:prstGeom>
        </p:spPr>
      </p:pic>
    </p:spTree>
    <p:extLst>
      <p:ext uri="{BB962C8B-B14F-4D97-AF65-F5344CB8AC3E}">
        <p14:creationId xmlns:p14="http://schemas.microsoft.com/office/powerpoint/2010/main" val="251592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Tree>
    <p:extLst>
      <p:ext uri="{BB962C8B-B14F-4D97-AF65-F5344CB8AC3E}">
        <p14:creationId xmlns:p14="http://schemas.microsoft.com/office/powerpoint/2010/main" val="1206462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Polymer 3 - Workshop</a:t>
            </a:r>
          </a:p>
        </p:txBody>
      </p:sp>
    </p:spTree>
    <p:extLst>
      <p:ext uri="{BB962C8B-B14F-4D97-AF65-F5344CB8AC3E}">
        <p14:creationId xmlns:p14="http://schemas.microsoft.com/office/powerpoint/2010/main" val="114815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spTree>
    <p:extLst>
      <p:ext uri="{BB962C8B-B14F-4D97-AF65-F5344CB8AC3E}">
        <p14:creationId xmlns:p14="http://schemas.microsoft.com/office/powerpoint/2010/main" val="3162613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What are we going to do?</a:t>
            </a:r>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2</a:t>
            </a:fld>
            <a:endParaRPr lang="en-GB" noProof="0" dirty="0"/>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GB" dirty="0"/>
              <a:t>Introduction to Polymer 3</a:t>
            </a:r>
          </a:p>
          <a:p>
            <a:pPr marL="342900" indent="-342900">
              <a:buFont typeface="Arial" panose="020B0604020202020204" pitchFamily="34" charset="0"/>
              <a:buChar char="•"/>
            </a:pPr>
            <a:r>
              <a:rPr lang="en-GB" dirty="0"/>
              <a:t>Break</a:t>
            </a:r>
          </a:p>
          <a:p>
            <a:pPr marL="342900" indent="-342900">
              <a:buFont typeface="Arial" panose="020B0604020202020204" pitchFamily="34" charset="0"/>
              <a:buChar char="•"/>
            </a:pPr>
            <a:r>
              <a:rPr lang="en-GB" dirty="0"/>
              <a:t>Workshop 1</a:t>
            </a:r>
          </a:p>
          <a:p>
            <a:pPr marL="342900" indent="-342900">
              <a:buFont typeface="Arial" panose="020B0604020202020204" pitchFamily="34" charset="0"/>
              <a:buChar char="•"/>
            </a:pPr>
            <a:r>
              <a:rPr lang="en-GB" dirty="0"/>
              <a:t>Break</a:t>
            </a:r>
          </a:p>
          <a:p>
            <a:pPr marL="342900" indent="-342900">
              <a:buFont typeface="Arial" panose="020B0604020202020204" pitchFamily="34" charset="0"/>
              <a:buChar char="•"/>
            </a:pPr>
            <a:r>
              <a:rPr lang="en-GB" dirty="0"/>
              <a:t>Workshop 2</a:t>
            </a:r>
          </a:p>
        </p:txBody>
      </p:sp>
    </p:spTree>
    <p:extLst>
      <p:ext uri="{BB962C8B-B14F-4D97-AF65-F5344CB8AC3E}">
        <p14:creationId xmlns:p14="http://schemas.microsoft.com/office/powerpoint/2010/main" val="96890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spTree>
    <p:extLst>
      <p:ext uri="{BB962C8B-B14F-4D97-AF65-F5344CB8AC3E}">
        <p14:creationId xmlns:p14="http://schemas.microsoft.com/office/powerpoint/2010/main" val="291514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What is Polymer?</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pic>
        <p:nvPicPr>
          <p:cNvPr id="7" name="Picture 6">
            <a:extLst>
              <a:ext uri="{FF2B5EF4-FFF2-40B4-BE49-F238E27FC236}">
                <a16:creationId xmlns:a16="http://schemas.microsoft.com/office/drawing/2014/main" id="{9FB1C696-CF8E-D647-A3CE-22392120B02E}"/>
              </a:ext>
            </a:extLst>
          </p:cNvPr>
          <p:cNvPicPr>
            <a:picLocks noChangeAspect="1"/>
          </p:cNvPicPr>
          <p:nvPr/>
        </p:nvPicPr>
        <p:blipFill>
          <a:blip r:embed="rId2"/>
          <a:stretch>
            <a:fillRect/>
          </a:stretch>
        </p:blipFill>
        <p:spPr>
          <a:xfrm>
            <a:off x="845575" y="1432560"/>
            <a:ext cx="4562448" cy="1249467"/>
          </a:xfrm>
          <a:prstGeom prst="rect">
            <a:avLst/>
          </a:prstGeom>
        </p:spPr>
      </p:pic>
      <p:pic>
        <p:nvPicPr>
          <p:cNvPr id="8" name="Picture 7">
            <a:extLst>
              <a:ext uri="{FF2B5EF4-FFF2-40B4-BE49-F238E27FC236}">
                <a16:creationId xmlns:a16="http://schemas.microsoft.com/office/drawing/2014/main" id="{16B39C5A-E93C-0749-8F78-D6DEA97C16D6}"/>
              </a:ext>
            </a:extLst>
          </p:cNvPr>
          <p:cNvPicPr>
            <a:picLocks noChangeAspect="1"/>
          </p:cNvPicPr>
          <p:nvPr/>
        </p:nvPicPr>
        <p:blipFill>
          <a:blip r:embed="rId3"/>
          <a:stretch>
            <a:fillRect/>
          </a:stretch>
        </p:blipFill>
        <p:spPr>
          <a:xfrm>
            <a:off x="6792685" y="3934813"/>
            <a:ext cx="4335251" cy="1957104"/>
          </a:xfrm>
          <a:prstGeom prst="rect">
            <a:avLst/>
          </a:prstGeom>
        </p:spPr>
      </p:pic>
      <p:pic>
        <p:nvPicPr>
          <p:cNvPr id="9" name="Picture 8">
            <a:extLst>
              <a:ext uri="{FF2B5EF4-FFF2-40B4-BE49-F238E27FC236}">
                <a16:creationId xmlns:a16="http://schemas.microsoft.com/office/drawing/2014/main" id="{6D069570-E63C-BB49-B970-1C977A274F56}"/>
              </a:ext>
            </a:extLst>
          </p:cNvPr>
          <p:cNvPicPr>
            <a:picLocks noChangeAspect="1"/>
          </p:cNvPicPr>
          <p:nvPr/>
        </p:nvPicPr>
        <p:blipFill>
          <a:blip r:embed="rId4"/>
          <a:stretch>
            <a:fillRect/>
          </a:stretch>
        </p:blipFill>
        <p:spPr>
          <a:xfrm>
            <a:off x="6493691" y="634893"/>
            <a:ext cx="4064000" cy="1422400"/>
          </a:xfrm>
          <a:prstGeom prst="rect">
            <a:avLst/>
          </a:prstGeom>
        </p:spPr>
      </p:pic>
      <p:sp>
        <p:nvSpPr>
          <p:cNvPr id="10" name="Rectangle 9">
            <a:extLst>
              <a:ext uri="{FF2B5EF4-FFF2-40B4-BE49-F238E27FC236}">
                <a16:creationId xmlns:a16="http://schemas.microsoft.com/office/drawing/2014/main" id="{C5E311ED-E81B-6046-BE80-F13F6C03599F}"/>
              </a:ext>
            </a:extLst>
          </p:cNvPr>
          <p:cNvSpPr/>
          <p:nvPr/>
        </p:nvSpPr>
        <p:spPr>
          <a:xfrm>
            <a:off x="775063" y="3190120"/>
            <a:ext cx="6096000" cy="1200329"/>
          </a:xfrm>
          <a:prstGeom prst="rect">
            <a:avLst/>
          </a:prstGeom>
        </p:spPr>
        <p:txBody>
          <a:bodyPr>
            <a:spAutoFit/>
          </a:bodyPr>
          <a:lstStyle/>
          <a:p>
            <a:r>
              <a:rPr lang="en-US" dirty="0">
                <a:solidFill>
                  <a:srgbClr val="434345"/>
                </a:solidFill>
                <a:latin typeface="Poppins"/>
              </a:rPr>
              <a:t>“The Polymer core provides a thin layer of API on top of web components. It expresses Polymer’s opinion, provides the extra sugaring that all Polymer elements use, and is meant to help make developing web components much easier.”</a:t>
            </a:r>
            <a:endParaRPr lang="en-US" dirty="0"/>
          </a:p>
        </p:txBody>
      </p:sp>
    </p:spTree>
    <p:extLst>
      <p:ext uri="{BB962C8B-B14F-4D97-AF65-F5344CB8AC3E}">
        <p14:creationId xmlns:p14="http://schemas.microsoft.com/office/powerpoint/2010/main" val="127072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Simple Component (MVC)</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cxnSp>
        <p:nvCxnSpPr>
          <p:cNvPr id="8" name="Straight Arrow Connector 7">
            <a:extLst>
              <a:ext uri="{FF2B5EF4-FFF2-40B4-BE49-F238E27FC236}">
                <a16:creationId xmlns:a16="http://schemas.microsoft.com/office/drawing/2014/main" id="{CEEE81EF-48BF-5B44-99DE-007B88769E37}"/>
              </a:ext>
            </a:extLst>
          </p:cNvPr>
          <p:cNvCxnSpPr/>
          <p:nvPr/>
        </p:nvCxnSpPr>
        <p:spPr>
          <a:xfrm>
            <a:off x="4440832" y="2098964"/>
            <a:ext cx="1656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C884A6-328E-7949-83D3-132E13380931}"/>
              </a:ext>
            </a:extLst>
          </p:cNvPr>
          <p:cNvCxnSpPr>
            <a:cxnSpLocks/>
          </p:cNvCxnSpPr>
          <p:nvPr/>
        </p:nvCxnSpPr>
        <p:spPr>
          <a:xfrm flipH="1">
            <a:off x="4429086" y="2708563"/>
            <a:ext cx="165600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CD3549B-89B8-2F40-B9EB-F268314F71FC}"/>
              </a:ext>
            </a:extLst>
          </p:cNvPr>
          <p:cNvSpPr/>
          <p:nvPr/>
        </p:nvSpPr>
        <p:spPr>
          <a:xfrm>
            <a:off x="6219598" y="1885032"/>
            <a:ext cx="3290007"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i="1" dirty="0">
                <a:solidFill>
                  <a:srgbClr val="C792EA"/>
                </a:solidFill>
              </a:rPr>
              <a:t>import </a:t>
            </a:r>
            <a:r>
              <a:rPr lang="en-US" sz="1200" dirty="0">
                <a:solidFill>
                  <a:srgbClr val="89DDFF"/>
                </a:solidFill>
              </a:rPr>
              <a:t>{</a:t>
            </a:r>
            <a:r>
              <a:rPr lang="en-US" sz="1200" dirty="0">
                <a:solidFill>
                  <a:srgbClr val="FFCB6B"/>
                </a:solidFill>
              </a:rPr>
              <a:t>PolymerElement</a:t>
            </a:r>
            <a:r>
              <a:rPr lang="en-US" sz="1200" dirty="0">
                <a:solidFill>
                  <a:srgbClr val="89DDFF"/>
                </a:solidFill>
              </a:rPr>
              <a:t>, </a:t>
            </a:r>
            <a:r>
              <a:rPr lang="en-US" sz="1200" dirty="0">
                <a:solidFill>
                  <a:srgbClr val="82AAFF"/>
                </a:solidFill>
              </a:rPr>
              <a:t>html</a:t>
            </a:r>
            <a:r>
              <a:rPr lang="en-US" sz="1200" dirty="0">
                <a:solidFill>
                  <a:srgbClr val="89DDFF"/>
                </a:solidFill>
              </a:rPr>
              <a:t>} </a:t>
            </a:r>
            <a:r>
              <a:rPr lang="en-US" sz="1200" i="1" dirty="0">
                <a:solidFill>
                  <a:srgbClr val="C792EA"/>
                </a:solidFill>
              </a:rPr>
              <a:t>from </a:t>
            </a:r>
            <a:r>
              <a:rPr lang="en-US" sz="1200" dirty="0">
                <a:solidFill>
                  <a:srgbClr val="C3E88D"/>
                </a:solidFill>
              </a:rPr>
              <a:t>'@polymer/polymer/polymer-element.js'</a:t>
            </a:r>
            <a:r>
              <a:rPr lang="en-US" sz="1200" dirty="0">
                <a:solidFill>
                  <a:srgbClr val="89DDFF"/>
                </a:solidFill>
              </a:rPr>
              <a:t>;</a:t>
            </a:r>
            <a:br>
              <a:rPr lang="en-US" sz="1200" dirty="0">
                <a:solidFill>
                  <a:srgbClr val="89DDFF"/>
                </a:solidFill>
              </a:rPr>
            </a:br>
            <a:br>
              <a:rPr lang="en-US" sz="1200" dirty="0">
                <a:solidFill>
                  <a:srgbClr val="89DDFF"/>
                </a:solidFill>
              </a:rPr>
            </a:br>
            <a:br>
              <a:rPr lang="en-US" sz="1200" dirty="0">
                <a:solidFill>
                  <a:srgbClr val="89DDFF"/>
                </a:solidFill>
              </a:rPr>
            </a:br>
            <a:r>
              <a:rPr lang="en-US" sz="1200" i="1" dirty="0">
                <a:solidFill>
                  <a:srgbClr val="C792EA"/>
                </a:solidFill>
              </a:rPr>
              <a:t>class </a:t>
            </a:r>
            <a:r>
              <a:rPr lang="en-US" sz="1200" dirty="0">
                <a:solidFill>
                  <a:srgbClr val="FFCB6B"/>
                </a:solidFill>
              </a:rPr>
              <a:t>HelloWorld </a:t>
            </a:r>
            <a:r>
              <a:rPr lang="en-US" sz="1200" i="1" dirty="0">
                <a:solidFill>
                  <a:srgbClr val="C792EA"/>
                </a:solidFill>
              </a:rPr>
              <a:t>extends </a:t>
            </a:r>
            <a:r>
              <a:rPr lang="en-US" sz="1200" dirty="0">
                <a:solidFill>
                  <a:srgbClr val="FFCB6B"/>
                </a:solidFill>
              </a:rPr>
              <a:t>PolymerElement </a:t>
            </a:r>
            <a:r>
              <a:rPr lang="en-US" sz="1200" dirty="0">
                <a:solidFill>
                  <a:srgbClr val="89DDFF"/>
                </a:solidFill>
              </a:rPr>
              <a:t>{</a:t>
            </a:r>
            <a:br>
              <a:rPr lang="en-US" sz="1200" dirty="0">
                <a:solidFill>
                  <a:srgbClr val="89DDFF"/>
                </a:solidFill>
              </a:rPr>
            </a:br>
            <a:r>
              <a:rPr lang="en-US" sz="1200" dirty="0">
                <a:solidFill>
                  <a:srgbClr val="89DDFF"/>
                </a:solidFill>
              </a:rPr>
              <a:t>    </a:t>
            </a:r>
            <a:r>
              <a:rPr lang="en-US" sz="1200" i="1" dirty="0">
                <a:solidFill>
                  <a:srgbClr val="C792EA"/>
                </a:solidFill>
              </a:rPr>
              <a:t>constructor() {}</a:t>
            </a:r>
          </a:p>
          <a:p>
            <a:endParaRPr lang="en-US" sz="1200" i="1" dirty="0">
              <a:solidFill>
                <a:srgbClr val="C792EA"/>
              </a:solidFill>
            </a:endParaRPr>
          </a:p>
          <a:p>
            <a:r>
              <a:rPr lang="en-US" sz="1200" i="1" dirty="0">
                <a:solidFill>
                  <a:srgbClr val="C792EA"/>
                </a:solidFill>
              </a:rPr>
              <a:t>     </a:t>
            </a:r>
          </a:p>
          <a:p>
            <a:r>
              <a:rPr lang="en-US" sz="1200" dirty="0">
                <a:solidFill>
                  <a:srgbClr val="89DDFF"/>
                </a:solidFill>
              </a:rPr>
              <a:t>}</a:t>
            </a:r>
            <a:br>
              <a:rPr lang="en-US" sz="1200" dirty="0">
                <a:solidFill>
                  <a:srgbClr val="89DDFF"/>
                </a:solidFill>
              </a:rPr>
            </a:br>
            <a:br>
              <a:rPr lang="en-US" sz="1200" dirty="0">
                <a:solidFill>
                  <a:srgbClr val="89DDFF"/>
                </a:solidFill>
              </a:rPr>
            </a:br>
            <a:r>
              <a:rPr lang="en-US" sz="1200" dirty="0">
                <a:solidFill>
                  <a:srgbClr val="EEFFE3"/>
                </a:solidFill>
              </a:rPr>
              <a:t>window</a:t>
            </a:r>
            <a:r>
              <a:rPr lang="en-US" sz="1200" dirty="0">
                <a:solidFill>
                  <a:srgbClr val="89DDFF"/>
                </a:solidFill>
              </a:rPr>
              <a:t>.</a:t>
            </a:r>
            <a:r>
              <a:rPr lang="en-US" sz="1200" dirty="0">
                <a:solidFill>
                  <a:srgbClr val="EEFFE3"/>
                </a:solidFill>
              </a:rPr>
              <a:t>customElements</a:t>
            </a:r>
            <a:r>
              <a:rPr lang="en-US" sz="1200" dirty="0">
                <a:solidFill>
                  <a:srgbClr val="89DDFF"/>
                </a:solidFill>
              </a:rPr>
              <a:t>.</a:t>
            </a:r>
            <a:r>
              <a:rPr lang="en-US" sz="1200" dirty="0">
                <a:solidFill>
                  <a:srgbClr val="82AAFF"/>
                </a:solidFill>
              </a:rPr>
              <a:t>define</a:t>
            </a:r>
            <a:r>
              <a:rPr lang="en-US" sz="1200" dirty="0">
                <a:solidFill>
                  <a:srgbClr val="89DDFF"/>
                </a:solidFill>
              </a:rPr>
              <a:t>(</a:t>
            </a:r>
            <a:r>
              <a:rPr lang="en-US" sz="1200" dirty="0">
                <a:solidFill>
                  <a:srgbClr val="C3E88D"/>
                </a:solidFill>
              </a:rPr>
              <a:t>'hello-world'</a:t>
            </a:r>
            <a:r>
              <a:rPr lang="en-US" sz="1200" dirty="0">
                <a:solidFill>
                  <a:srgbClr val="89DDFF"/>
                </a:solidFill>
              </a:rPr>
              <a:t>, </a:t>
            </a:r>
            <a:r>
              <a:rPr lang="en-US" sz="1200" dirty="0">
                <a:solidFill>
                  <a:srgbClr val="FFCB6B"/>
                </a:solidFill>
              </a:rPr>
              <a:t>HelloWorld</a:t>
            </a:r>
            <a:r>
              <a:rPr lang="en-US" sz="1200" dirty="0">
                <a:solidFill>
                  <a:srgbClr val="89DDFF"/>
                </a:solidFill>
              </a:rPr>
              <a:t>);</a:t>
            </a:r>
            <a:br>
              <a:rPr lang="en-US" dirty="0">
                <a:solidFill>
                  <a:srgbClr val="89DDFF"/>
                </a:solidFill>
              </a:rPr>
            </a:br>
            <a:endParaRPr lang="en-US" dirty="0"/>
          </a:p>
        </p:txBody>
      </p:sp>
      <p:sp>
        <p:nvSpPr>
          <p:cNvPr id="14" name="Rectangle 13">
            <a:extLst>
              <a:ext uri="{FF2B5EF4-FFF2-40B4-BE49-F238E27FC236}">
                <a16:creationId xmlns:a16="http://schemas.microsoft.com/office/drawing/2014/main" id="{01ED1E95-2A75-5F4E-A67F-AF0A09B19978}"/>
              </a:ext>
            </a:extLst>
          </p:cNvPr>
          <p:cNvSpPr/>
          <p:nvPr/>
        </p:nvSpPr>
        <p:spPr>
          <a:xfrm>
            <a:off x="906244" y="1885032"/>
            <a:ext cx="3472488" cy="1107996"/>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h1</a:t>
            </a:r>
            <a:r>
              <a:rPr lang="en-US" sz="1200" dirty="0">
                <a:solidFill>
                  <a:srgbClr val="ACE4FF"/>
                </a:solidFill>
              </a:rPr>
              <a:t>&gt;Hello World&lt;/</a:t>
            </a:r>
            <a:r>
              <a:rPr lang="en-US" sz="1200" dirty="0">
                <a:solidFill>
                  <a:srgbClr val="F07178"/>
                </a:solidFill>
              </a:rPr>
              <a:t>h1</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
        <p:nvSpPr>
          <p:cNvPr id="15" name="TextBox 14">
            <a:extLst>
              <a:ext uri="{FF2B5EF4-FFF2-40B4-BE49-F238E27FC236}">
                <a16:creationId xmlns:a16="http://schemas.microsoft.com/office/drawing/2014/main" id="{90ADC588-4897-F546-804E-A96B1D4284F7}"/>
              </a:ext>
            </a:extLst>
          </p:cNvPr>
          <p:cNvSpPr txBox="1"/>
          <p:nvPr/>
        </p:nvSpPr>
        <p:spPr>
          <a:xfrm>
            <a:off x="1995055" y="1515774"/>
            <a:ext cx="2161309" cy="288147"/>
          </a:xfrm>
          <a:prstGeom prst="rect">
            <a:avLst/>
          </a:prstGeom>
          <a:noFill/>
        </p:spPr>
        <p:txBody>
          <a:bodyPr wrap="square" lIns="36000" tIns="36000" rIns="36000" bIns="36000" rtlCol="0">
            <a:spAutoFit/>
          </a:bodyPr>
          <a:lstStyle/>
          <a:p>
            <a:r>
              <a:rPr lang="en-US" sz="1400" dirty="0"/>
              <a:t>HTML (View)</a:t>
            </a:r>
          </a:p>
        </p:txBody>
      </p:sp>
      <p:sp>
        <p:nvSpPr>
          <p:cNvPr id="16" name="TextBox 15">
            <a:extLst>
              <a:ext uri="{FF2B5EF4-FFF2-40B4-BE49-F238E27FC236}">
                <a16:creationId xmlns:a16="http://schemas.microsoft.com/office/drawing/2014/main" id="{AEA8709A-2E1D-C24D-9453-617ED9A08183}"/>
              </a:ext>
            </a:extLst>
          </p:cNvPr>
          <p:cNvSpPr txBox="1"/>
          <p:nvPr/>
        </p:nvSpPr>
        <p:spPr>
          <a:xfrm>
            <a:off x="6771409" y="1515774"/>
            <a:ext cx="2478423" cy="288147"/>
          </a:xfrm>
          <a:prstGeom prst="rect">
            <a:avLst/>
          </a:prstGeom>
          <a:noFill/>
        </p:spPr>
        <p:txBody>
          <a:bodyPr wrap="square" lIns="36000" tIns="36000" rIns="36000" bIns="36000" rtlCol="0">
            <a:spAutoFit/>
          </a:bodyPr>
          <a:lstStyle/>
          <a:p>
            <a:r>
              <a:rPr lang="en-US" sz="1400" dirty="0" err="1"/>
              <a:t>Javascript</a:t>
            </a:r>
            <a:r>
              <a:rPr lang="en-US" sz="1400" dirty="0"/>
              <a:t> class (Controller)</a:t>
            </a:r>
          </a:p>
        </p:txBody>
      </p:sp>
      <p:sp>
        <p:nvSpPr>
          <p:cNvPr id="18" name="Rectangle 17">
            <a:extLst>
              <a:ext uri="{FF2B5EF4-FFF2-40B4-BE49-F238E27FC236}">
                <a16:creationId xmlns:a16="http://schemas.microsoft.com/office/drawing/2014/main" id="{3A496CFC-A79F-164D-90D0-B304CF6F404C}"/>
              </a:ext>
            </a:extLst>
          </p:cNvPr>
          <p:cNvSpPr/>
          <p:nvPr/>
        </p:nvSpPr>
        <p:spPr>
          <a:xfrm>
            <a:off x="602673" y="1134808"/>
            <a:ext cx="10806545" cy="488152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Tree>
    <p:extLst>
      <p:ext uri="{BB962C8B-B14F-4D97-AF65-F5344CB8AC3E}">
        <p14:creationId xmlns:p14="http://schemas.microsoft.com/office/powerpoint/2010/main" val="2142718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BBCCEF2-FB2E-0241-9A28-94C6CC30CE5D}"/>
              </a:ext>
            </a:extLst>
          </p:cNvPr>
          <p:cNvGraphicFramePr>
            <a:graphicFrameLocks noGrp="1"/>
          </p:cNvGraphicFramePr>
          <p:nvPr>
            <p:ph idx="1"/>
            <p:extLst>
              <p:ext uri="{D42A27DB-BD31-4B8C-83A1-F6EECF244321}">
                <p14:modId xmlns:p14="http://schemas.microsoft.com/office/powerpoint/2010/main" val="2474781449"/>
              </p:ext>
            </p:extLst>
          </p:nvPr>
        </p:nvGraphicFramePr>
        <p:xfrm>
          <a:off x="1712913" y="1145055"/>
          <a:ext cx="10479087" cy="4922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Components structure</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6" name="Rectangle 5">
            <a:extLst>
              <a:ext uri="{FF2B5EF4-FFF2-40B4-BE49-F238E27FC236}">
                <a16:creationId xmlns:a16="http://schemas.microsoft.com/office/drawing/2014/main" id="{27EC6862-0741-0349-9B74-962572606A4A}"/>
              </a:ext>
            </a:extLst>
          </p:cNvPr>
          <p:cNvSpPr/>
          <p:nvPr/>
        </p:nvSpPr>
        <p:spPr>
          <a:xfrm>
            <a:off x="345134" y="1134808"/>
            <a:ext cx="4237256"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app-component</a:t>
            </a:r>
            <a:r>
              <a:rPr lang="en-US" sz="1200" dirty="0">
                <a:solidFill>
                  <a:srgbClr val="ACE4FF"/>
                </a:solidFill>
              </a:rPr>
              <a:t>&gt;</a:t>
            </a:r>
          </a:p>
          <a:p>
            <a:r>
              <a:rPr lang="en-US" sz="1200" dirty="0">
                <a:solidFill>
                  <a:srgbClr val="ACE4FF"/>
                </a:solidFill>
              </a:rPr>
              <a:t>       &lt;sub-component1&gt;</a:t>
            </a:r>
          </a:p>
          <a:p>
            <a:r>
              <a:rPr lang="en-US" sz="1200" dirty="0">
                <a:solidFill>
                  <a:srgbClr val="ACE4FF"/>
                </a:solidFill>
              </a:rPr>
              <a:t>	&lt;/sub-component3&gt;&lt;/sub-component3&gt;</a:t>
            </a:r>
          </a:p>
          <a:p>
            <a:r>
              <a:rPr lang="en-US" sz="1200" dirty="0">
                <a:solidFill>
                  <a:srgbClr val="ACE4FF"/>
                </a:solidFill>
              </a:rPr>
              <a:t>	&lt;/sub-component4&gt;&lt;/sub-component4&gt;</a:t>
            </a:r>
          </a:p>
          <a:p>
            <a:r>
              <a:rPr lang="en-US" sz="1200" dirty="0">
                <a:solidFill>
                  <a:srgbClr val="ACE4FF"/>
                </a:solidFill>
              </a:rPr>
              <a:t>      &lt;/sub-component1&gt;</a:t>
            </a:r>
          </a:p>
          <a:p>
            <a:r>
              <a:rPr lang="en-US" sz="1200" dirty="0">
                <a:solidFill>
                  <a:srgbClr val="ACE4FF"/>
                </a:solidFill>
              </a:rPr>
              <a:t>       &lt;sub-component2&gt;</a:t>
            </a:r>
          </a:p>
          <a:p>
            <a:r>
              <a:rPr lang="en-US" sz="1200" dirty="0">
                <a:solidFill>
                  <a:srgbClr val="ACE4FF"/>
                </a:solidFill>
              </a:rPr>
              <a:t>           	 &lt;/sub-component5&gt;&lt;/sub-component5&gt;</a:t>
            </a:r>
          </a:p>
          <a:p>
            <a:r>
              <a:rPr lang="en-US" sz="1200" dirty="0">
                <a:solidFill>
                  <a:srgbClr val="ACE4FF"/>
                </a:solidFill>
              </a:rPr>
              <a:t>      &lt;/sub-component2&gt;</a:t>
            </a:r>
          </a:p>
          <a:p>
            <a:r>
              <a:rPr lang="en-US" sz="1200" dirty="0">
                <a:solidFill>
                  <a:srgbClr val="ACE4FF"/>
                </a:solidFill>
              </a:rPr>
              <a:t>   &lt;/</a:t>
            </a:r>
            <a:r>
              <a:rPr lang="en-US" sz="1200" dirty="0">
                <a:solidFill>
                  <a:srgbClr val="F07178"/>
                </a:solidFill>
              </a:rPr>
              <a:t>app-component</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Tree>
    <p:extLst>
      <p:ext uri="{BB962C8B-B14F-4D97-AF65-F5344CB8AC3E}">
        <p14:creationId xmlns:p14="http://schemas.microsoft.com/office/powerpoint/2010/main" val="2767279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pic>
        <p:nvPicPr>
          <p:cNvPr id="5" name="Picture 4">
            <a:extLst>
              <a:ext uri="{FF2B5EF4-FFF2-40B4-BE49-F238E27FC236}">
                <a16:creationId xmlns:a16="http://schemas.microsoft.com/office/drawing/2014/main" id="{8AF9D066-5DEE-EF40-A210-0CA5E1C408D5}"/>
              </a:ext>
            </a:extLst>
          </p:cNvPr>
          <p:cNvPicPr>
            <a:picLocks noChangeAspect="1"/>
          </p:cNvPicPr>
          <p:nvPr/>
        </p:nvPicPr>
        <p:blipFill>
          <a:blip r:embed="rId2"/>
          <a:stretch>
            <a:fillRect/>
          </a:stretch>
        </p:blipFill>
        <p:spPr>
          <a:xfrm>
            <a:off x="388375" y="0"/>
            <a:ext cx="11514983" cy="6686119"/>
          </a:xfrm>
          <a:prstGeom prst="rect">
            <a:avLst/>
          </a:prstGeom>
        </p:spPr>
      </p:pic>
      <p:pic>
        <p:nvPicPr>
          <p:cNvPr id="6" name="Picture 5">
            <a:extLst>
              <a:ext uri="{FF2B5EF4-FFF2-40B4-BE49-F238E27FC236}">
                <a16:creationId xmlns:a16="http://schemas.microsoft.com/office/drawing/2014/main" id="{12D26C00-D7B0-904C-B144-A3F0D811A102}"/>
              </a:ext>
            </a:extLst>
          </p:cNvPr>
          <p:cNvPicPr>
            <a:picLocks noChangeAspect="1"/>
          </p:cNvPicPr>
          <p:nvPr/>
        </p:nvPicPr>
        <p:blipFill>
          <a:blip r:embed="rId3"/>
          <a:stretch>
            <a:fillRect/>
          </a:stretch>
        </p:blipFill>
        <p:spPr>
          <a:xfrm>
            <a:off x="9285190" y="280733"/>
            <a:ext cx="2618168" cy="2753591"/>
          </a:xfrm>
          <a:prstGeom prst="rect">
            <a:avLst/>
          </a:prstGeom>
        </p:spPr>
      </p:pic>
    </p:spTree>
    <p:extLst>
      <p:ext uri="{BB962C8B-B14F-4D97-AF65-F5344CB8AC3E}">
        <p14:creationId xmlns:p14="http://schemas.microsoft.com/office/powerpoint/2010/main" val="29630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3 - 4 component basics </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
        <p:nvSpPr>
          <p:cNvPr id="7" name="Rectangle 6">
            <a:extLst>
              <a:ext uri="{FF2B5EF4-FFF2-40B4-BE49-F238E27FC236}">
                <a16:creationId xmlns:a16="http://schemas.microsoft.com/office/drawing/2014/main" id="{57434A07-D539-9F48-916F-1BD48CA7D4C6}"/>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&lt;h1&gt;Hello World!&lt;h1&gt;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'hello-world'</a:t>
            </a:r>
            <a:r>
              <a:rPr lang="en-US" dirty="0">
                <a:solidFill>
                  <a:srgbClr val="89DDFF"/>
                </a:solidFill>
              </a:rPr>
              <a:t>, </a:t>
            </a:r>
            <a:r>
              <a:rPr lang="en-US" dirty="0">
                <a:solidFill>
                  <a:srgbClr val="FFCB6B"/>
                </a:solidFill>
              </a:rPr>
              <a:t>HelloWorld</a:t>
            </a:r>
            <a:r>
              <a:rPr lang="en-US" dirty="0">
                <a:solidFill>
                  <a:srgbClr val="89DDFF"/>
                </a:solidFill>
              </a:rPr>
              <a:t>);</a:t>
            </a:r>
            <a:br>
              <a:rPr lang="en-US" dirty="0">
                <a:solidFill>
                  <a:srgbClr val="89DDFF"/>
                </a:solidFill>
              </a:rPr>
            </a:br>
            <a:endParaRPr lang="en-US" dirty="0"/>
          </a:p>
        </p:txBody>
      </p:sp>
      <p:sp>
        <p:nvSpPr>
          <p:cNvPr id="8" name="TextBox 7">
            <a:extLst>
              <a:ext uri="{FF2B5EF4-FFF2-40B4-BE49-F238E27FC236}">
                <a16:creationId xmlns:a16="http://schemas.microsoft.com/office/drawing/2014/main" id="{CD09ADD3-416C-5C40-B9DB-9D14C6FAC422}"/>
              </a:ext>
            </a:extLst>
          </p:cNvPr>
          <p:cNvSpPr txBox="1"/>
          <p:nvPr/>
        </p:nvSpPr>
        <p:spPr>
          <a:xfrm>
            <a:off x="845575" y="1134808"/>
            <a:ext cx="2176299" cy="288147"/>
          </a:xfrm>
          <a:prstGeom prst="rect">
            <a:avLst/>
          </a:prstGeom>
          <a:noFill/>
        </p:spPr>
        <p:txBody>
          <a:bodyPr wrap="square" lIns="36000" tIns="36000" rIns="36000" bIns="36000" rtlCol="0">
            <a:spAutoFit/>
          </a:bodyPr>
          <a:lstStyle/>
          <a:p>
            <a:r>
              <a:rPr lang="en-US" sz="1400" dirty="0"/>
              <a:t>hello-world.js</a:t>
            </a:r>
          </a:p>
        </p:txBody>
      </p:sp>
      <p:sp>
        <p:nvSpPr>
          <p:cNvPr id="2" name="Right Arrow 1">
            <a:extLst>
              <a:ext uri="{FF2B5EF4-FFF2-40B4-BE49-F238E27FC236}">
                <a16:creationId xmlns:a16="http://schemas.microsoft.com/office/drawing/2014/main" id="{D8533982-A923-5546-AC78-70A7E2169FF5}"/>
              </a:ext>
            </a:extLst>
          </p:cNvPr>
          <p:cNvSpPr/>
          <p:nvPr/>
        </p:nvSpPr>
        <p:spPr>
          <a:xfrm rot="10800000">
            <a:off x="9154390" y="1320328"/>
            <a:ext cx="42416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Right Arrow 8">
            <a:extLst>
              <a:ext uri="{FF2B5EF4-FFF2-40B4-BE49-F238E27FC236}">
                <a16:creationId xmlns:a16="http://schemas.microsoft.com/office/drawing/2014/main" id="{30F0B736-E824-B842-94A4-AE4003FD025F}"/>
              </a:ext>
            </a:extLst>
          </p:cNvPr>
          <p:cNvSpPr/>
          <p:nvPr/>
        </p:nvSpPr>
        <p:spPr>
          <a:xfrm rot="10800000">
            <a:off x="5941217" y="2088016"/>
            <a:ext cx="363733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0" name="Right Arrow 9">
            <a:extLst>
              <a:ext uri="{FF2B5EF4-FFF2-40B4-BE49-F238E27FC236}">
                <a16:creationId xmlns:a16="http://schemas.microsoft.com/office/drawing/2014/main" id="{F9A9D51B-F2FA-5A41-B15C-981566A131EE}"/>
              </a:ext>
            </a:extLst>
          </p:cNvPr>
          <p:cNvSpPr/>
          <p:nvPr/>
        </p:nvSpPr>
        <p:spPr>
          <a:xfrm rot="10800000">
            <a:off x="4202472" y="2936606"/>
            <a:ext cx="537608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Right Arrow 10">
            <a:extLst>
              <a:ext uri="{FF2B5EF4-FFF2-40B4-BE49-F238E27FC236}">
                <a16:creationId xmlns:a16="http://schemas.microsoft.com/office/drawing/2014/main" id="{ACBE1584-B357-CD41-A6F0-00349C1CEA6C}"/>
              </a:ext>
            </a:extLst>
          </p:cNvPr>
          <p:cNvSpPr/>
          <p:nvPr/>
        </p:nvSpPr>
        <p:spPr>
          <a:xfrm rot="10800000">
            <a:off x="7080754" y="4391335"/>
            <a:ext cx="249780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5" name="TextBox 4">
            <a:extLst>
              <a:ext uri="{FF2B5EF4-FFF2-40B4-BE49-F238E27FC236}">
                <a16:creationId xmlns:a16="http://schemas.microsoft.com/office/drawing/2014/main" id="{E46F139E-367E-8640-8B61-BD485F24E8F4}"/>
              </a:ext>
            </a:extLst>
          </p:cNvPr>
          <p:cNvSpPr txBox="1"/>
          <p:nvPr/>
        </p:nvSpPr>
        <p:spPr>
          <a:xfrm>
            <a:off x="9699784" y="150056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a:t>
            </a:r>
            <a:r>
              <a:rPr lang="en-US" sz="1400" b="1" dirty="0"/>
              <a:t> polymer element</a:t>
            </a:r>
          </a:p>
        </p:txBody>
      </p:sp>
      <p:sp>
        <p:nvSpPr>
          <p:cNvPr id="12" name="TextBox 11">
            <a:extLst>
              <a:ext uri="{FF2B5EF4-FFF2-40B4-BE49-F238E27FC236}">
                <a16:creationId xmlns:a16="http://schemas.microsoft.com/office/drawing/2014/main" id="{7CF12297-D102-3E4E-8156-0A192B905006}"/>
              </a:ext>
            </a:extLst>
          </p:cNvPr>
          <p:cNvSpPr txBox="1"/>
          <p:nvPr/>
        </p:nvSpPr>
        <p:spPr>
          <a:xfrm>
            <a:off x="9699784" y="2166591"/>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class + extends </a:t>
            </a:r>
            <a:r>
              <a:rPr lang="en-US" sz="1400" b="1" dirty="0" err="1">
                <a:ln w="0"/>
                <a:effectLst>
                  <a:outerShdw blurRad="38100" dist="19050" dir="2700000" algn="tl" rotWithShape="0">
                    <a:schemeClr val="dk1">
                      <a:alpha val="40000"/>
                    </a:schemeClr>
                  </a:outerShdw>
                </a:effectLst>
              </a:rPr>
              <a:t>PolymerElement</a:t>
            </a:r>
            <a:endParaRPr lang="en-US" sz="1400" b="1" dirty="0"/>
          </a:p>
        </p:txBody>
      </p:sp>
      <p:sp>
        <p:nvSpPr>
          <p:cNvPr id="13" name="TextBox 12">
            <a:extLst>
              <a:ext uri="{FF2B5EF4-FFF2-40B4-BE49-F238E27FC236}">
                <a16:creationId xmlns:a16="http://schemas.microsoft.com/office/drawing/2014/main" id="{0D81F9E2-0579-2041-8C37-79F02BCE0111}"/>
              </a:ext>
            </a:extLst>
          </p:cNvPr>
          <p:cNvSpPr txBox="1"/>
          <p:nvPr/>
        </p:nvSpPr>
        <p:spPr>
          <a:xfrm>
            <a:off x="9699784" y="312290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HTML template</a:t>
            </a:r>
            <a:endParaRPr lang="en-US" sz="1400" b="1" dirty="0"/>
          </a:p>
        </p:txBody>
      </p:sp>
      <p:sp>
        <p:nvSpPr>
          <p:cNvPr id="14" name="TextBox 13">
            <a:extLst>
              <a:ext uri="{FF2B5EF4-FFF2-40B4-BE49-F238E27FC236}">
                <a16:creationId xmlns:a16="http://schemas.microsoft.com/office/drawing/2014/main" id="{093378F9-783A-3143-A2D4-3BF09C8A2027}"/>
              </a:ext>
            </a:extLst>
          </p:cNvPr>
          <p:cNvSpPr txBox="1"/>
          <p:nvPr/>
        </p:nvSpPr>
        <p:spPr>
          <a:xfrm>
            <a:off x="9699784" y="457763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1589400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HTML?</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
        <p:nvSpPr>
          <p:cNvPr id="5" name="Rectangle 4">
            <a:extLst>
              <a:ext uri="{FF2B5EF4-FFF2-40B4-BE49-F238E27FC236}">
                <a16:creationId xmlns:a16="http://schemas.microsoft.com/office/drawing/2014/main" id="{757812E4-FE4C-7246-8727-84F1DA180A13}"/>
              </a:ext>
            </a:extLst>
          </p:cNvPr>
          <p:cNvSpPr/>
          <p:nvPr/>
        </p:nvSpPr>
        <p:spPr>
          <a:xfrm>
            <a:off x="845576" y="1493287"/>
            <a:ext cx="7747706" cy="4524315"/>
          </a:xfrm>
          <a:prstGeom prst="rect">
            <a:avLst/>
          </a:prstGeom>
          <a:solidFill>
            <a:srgbClr val="263238"/>
          </a:solidFill>
        </p:spPr>
        <p:txBody>
          <a:bodyPr wrap="square">
            <a:spAutoFit/>
          </a:bodyPr>
          <a:lstStyle/>
          <a:p>
            <a:r>
              <a:rPr lang="en-US" dirty="0">
                <a:solidFill>
                  <a:srgbClr val="ACE4FF"/>
                </a:solidFill>
              </a:rPr>
              <a:t>&lt;!doctype </a:t>
            </a:r>
            <a:r>
              <a:rPr lang="en-US" i="1" dirty="0">
                <a:solidFill>
                  <a:srgbClr val="FFCB6B"/>
                </a:solidFill>
              </a:rPr>
              <a:t>html</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 </a:t>
            </a:r>
            <a:r>
              <a:rPr lang="en-US" i="1" dirty="0">
                <a:solidFill>
                  <a:srgbClr val="FFCB6B"/>
                </a:solidFill>
              </a:rPr>
              <a:t>lang=</a:t>
            </a:r>
            <a:r>
              <a:rPr lang="en-US" dirty="0">
                <a:solidFill>
                  <a:srgbClr val="C3E88D"/>
                </a:solidFill>
              </a:rPr>
              <a:t>"en"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charset=</a:t>
            </a:r>
            <a:r>
              <a:rPr lang="en-US" dirty="0">
                <a:solidFill>
                  <a:srgbClr val="C3E88D"/>
                </a:solidFill>
              </a:rPr>
              <a:t>"utf-8"</a:t>
            </a:r>
            <a:r>
              <a:rPr lang="en-US" dirty="0">
                <a:solidFill>
                  <a:srgbClr val="ACE4FF"/>
                </a:solidFill>
              </a:rPr>
              <a:t>&gt;</a:t>
            </a:r>
            <a:br>
              <a:rPr lang="en-US" dirty="0">
                <a:solidFill>
                  <a:srgbClr val="ACE4FF"/>
                </a:solidFill>
              </a:rPr>
            </a:br>
            <a:r>
              <a:rPr lang="en-US" dirty="0">
                <a:solidFill>
                  <a:srgbClr val="ACE4FF"/>
                </a:solidFill>
              </a:rPr>
              <a:t>    </a:t>
            </a:r>
            <a:br>
              <a:rPr lang="en-US" dirty="0">
                <a:solidFill>
                  <a:srgbClr val="ACE4FF"/>
                </a:solidFill>
              </a:rPr>
            </a:br>
            <a:r>
              <a:rPr lang="en-US" dirty="0">
                <a:solidFill>
                  <a:srgbClr val="ACE4FF"/>
                </a:solidFill>
              </a:rPr>
              <a:t>    &lt;</a:t>
            </a:r>
            <a:r>
              <a:rPr lang="en-US" dirty="0">
                <a:solidFill>
                  <a:srgbClr val="F07178"/>
                </a:solidFill>
              </a:rPr>
              <a:t>title</a:t>
            </a:r>
            <a:r>
              <a:rPr lang="en-US" dirty="0">
                <a:solidFill>
                  <a:srgbClr val="ACE4FF"/>
                </a:solidFill>
              </a:rPr>
              <a:t>&gt;</a:t>
            </a:r>
            <a:r>
              <a:rPr lang="en-US" dirty="0">
                <a:solidFill>
                  <a:schemeClr val="bg1"/>
                </a:solidFill>
              </a:rPr>
              <a:t>Polymer Tesla Range Calculator</a:t>
            </a:r>
            <a:r>
              <a:rPr lang="en-US" dirty="0">
                <a:solidFill>
                  <a:srgbClr val="ACE4FF"/>
                </a:solidFill>
              </a:rPr>
              <a:t>&lt;/</a:t>
            </a:r>
            <a:r>
              <a:rPr lang="en-US" dirty="0">
                <a:solidFill>
                  <a:srgbClr val="F07178"/>
                </a:solidFill>
              </a:rPr>
              <a:t>title</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name=</a:t>
            </a:r>
            <a:r>
              <a:rPr lang="en-US" dirty="0">
                <a:solidFill>
                  <a:srgbClr val="C3E88D"/>
                </a:solidFill>
              </a:rPr>
              <a:t>"description" </a:t>
            </a:r>
            <a:r>
              <a:rPr lang="en-US" i="1" dirty="0">
                <a:solidFill>
                  <a:srgbClr val="FFCB6B"/>
                </a:solidFill>
              </a:rPr>
              <a:t>content=</a:t>
            </a:r>
            <a:r>
              <a:rPr lang="en-US" dirty="0">
                <a:solidFill>
                  <a:srgbClr val="C3E88D"/>
                </a:solidFill>
              </a:rPr>
              <a:t>"My App description"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base </a:t>
            </a:r>
            <a:r>
              <a:rPr lang="en-US" i="1" dirty="0">
                <a:solidFill>
                  <a:srgbClr val="FFCB6B"/>
                </a:solidFill>
              </a:rPr>
              <a:t>href=</a:t>
            </a:r>
            <a:r>
              <a:rPr lang="en-US" dirty="0">
                <a:solidFill>
                  <a:srgbClr val="C3E88D"/>
                </a:solidFill>
              </a:rPr>
              <a:t>"/"</a:t>
            </a:r>
            <a:r>
              <a:rPr lang="en-US" dirty="0">
                <a:solidFill>
                  <a:srgbClr val="ACE4FF"/>
                </a:solidFill>
              </a:rPr>
              <a:t>&gt;</a:t>
            </a:r>
            <a:br>
              <a:rPr lang="en-US" dirty="0">
                <a:solidFill>
                  <a:srgbClr val="ACE4FF"/>
                </a:solidFill>
              </a:rPr>
            </a:br>
            <a:br>
              <a:rPr lang="en-US" dirty="0">
                <a:solidFill>
                  <a:srgbClr val="ACE4FF"/>
                </a:solidFill>
              </a:rPr>
            </a:br>
            <a:r>
              <a:rPr lang="en-US" dirty="0">
                <a:solidFill>
                  <a:srgbClr val="ACE4FF"/>
                </a:solidFill>
              </a:rPr>
              <a:t>    &lt;</a:t>
            </a:r>
            <a:r>
              <a:rPr lang="en-US" dirty="0">
                <a:solidFill>
                  <a:srgbClr val="F07178"/>
                </a:solidFill>
              </a:rPr>
              <a:t>script </a:t>
            </a:r>
            <a:r>
              <a:rPr lang="en-US" i="1" dirty="0">
                <a:solidFill>
                  <a:srgbClr val="FFCB6B"/>
                </a:solidFill>
              </a:rPr>
              <a:t>type=</a:t>
            </a:r>
            <a:r>
              <a:rPr lang="en-US" dirty="0">
                <a:solidFill>
                  <a:srgbClr val="C3E88D"/>
                </a:solidFill>
              </a:rPr>
              <a:t>"module" </a:t>
            </a:r>
            <a:r>
              <a:rPr lang="en-US" i="1" dirty="0">
                <a:solidFill>
                  <a:srgbClr val="FFCB6B"/>
                </a:solidFill>
              </a:rPr>
              <a:t>src=</a:t>
            </a:r>
            <a:r>
              <a:rPr lang="en-US" dirty="0">
                <a:solidFill>
                  <a:srgbClr val="C3E88D"/>
                </a:solidFill>
              </a:rPr>
              <a:t>"</a:t>
            </a:r>
            <a:r>
              <a:rPr lang="en-US" dirty="0" err="1">
                <a:solidFill>
                  <a:srgbClr val="C3E88D"/>
                </a:solidFill>
              </a:rPr>
              <a:t>src</a:t>
            </a:r>
            <a:r>
              <a:rPr lang="en-US" dirty="0">
                <a:solidFill>
                  <a:srgbClr val="C3E88D"/>
                </a:solidFill>
              </a:rPr>
              <a:t>/hello-</a:t>
            </a:r>
            <a:r>
              <a:rPr lang="en-US" dirty="0" err="1">
                <a:solidFill>
                  <a:srgbClr val="C3E88D"/>
                </a:solidFill>
              </a:rPr>
              <a:t>world.js</a:t>
            </a:r>
            <a:r>
              <a:rPr lang="en-US" dirty="0">
                <a:solidFill>
                  <a:srgbClr val="C3E88D"/>
                </a:solidFill>
              </a:rPr>
              <a:t>"</a:t>
            </a:r>
            <a:r>
              <a:rPr lang="en-US" dirty="0">
                <a:solidFill>
                  <a:srgbClr val="ACE4FF"/>
                </a:solidFill>
              </a:rPr>
              <a:t>&gt;&lt;/</a:t>
            </a:r>
            <a:r>
              <a:rPr lang="en-US" dirty="0">
                <a:solidFill>
                  <a:srgbClr val="F07178"/>
                </a:solidFill>
              </a:rPr>
              <a:t>script</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hello-world</a:t>
            </a:r>
            <a:r>
              <a:rPr lang="en-US" dirty="0">
                <a:solidFill>
                  <a:srgbClr val="ACE4FF"/>
                </a:solidFill>
              </a:rPr>
              <a:t>&gt;&lt;/</a:t>
            </a:r>
            <a:r>
              <a:rPr lang="en-US" dirty="0">
                <a:solidFill>
                  <a:srgbClr val="F07178"/>
                </a:solidFill>
              </a:rPr>
              <a:t>hello-world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a:t>
            </a:r>
            <a:r>
              <a:rPr lang="en-US" dirty="0">
                <a:solidFill>
                  <a:srgbClr val="ACE4FF"/>
                </a:solidFill>
              </a:rPr>
              <a:t>&gt;</a:t>
            </a:r>
            <a:br>
              <a:rPr lang="en-US" dirty="0">
                <a:solidFill>
                  <a:srgbClr val="ACE4FF"/>
                </a:solidFill>
              </a:rPr>
            </a:br>
            <a:endParaRPr lang="en-US" dirty="0"/>
          </a:p>
        </p:txBody>
      </p:sp>
      <p:sp>
        <p:nvSpPr>
          <p:cNvPr id="7" name="Right Arrow 6">
            <a:extLst>
              <a:ext uri="{FF2B5EF4-FFF2-40B4-BE49-F238E27FC236}">
                <a16:creationId xmlns:a16="http://schemas.microsoft.com/office/drawing/2014/main" id="{C5AF0860-5BE3-3C41-B288-F6EEE3496A4B}"/>
              </a:ext>
            </a:extLst>
          </p:cNvPr>
          <p:cNvSpPr/>
          <p:nvPr/>
        </p:nvSpPr>
        <p:spPr>
          <a:xfrm rot="10800000">
            <a:off x="6961909" y="3797793"/>
            <a:ext cx="179762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B48651FF-62CC-C445-BE75-CC0B95EFD3B7}"/>
              </a:ext>
            </a:extLst>
          </p:cNvPr>
          <p:cNvSpPr/>
          <p:nvPr/>
        </p:nvSpPr>
        <p:spPr>
          <a:xfrm rot="10800000">
            <a:off x="4197927" y="4635206"/>
            <a:ext cx="456160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C50857B2-E9A2-B24A-A603-CD696697DE53}"/>
              </a:ext>
            </a:extLst>
          </p:cNvPr>
          <p:cNvSpPr txBox="1"/>
          <p:nvPr/>
        </p:nvSpPr>
        <p:spPr>
          <a:xfrm>
            <a:off x="8993203" y="3941739"/>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0D31B5AD-DD9F-0847-B0DD-50FF3006E09E}"/>
              </a:ext>
            </a:extLst>
          </p:cNvPr>
          <p:cNvSpPr txBox="1"/>
          <p:nvPr/>
        </p:nvSpPr>
        <p:spPr>
          <a:xfrm>
            <a:off x="8993203" y="48215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336233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another component?</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6" name="Rectangle 5">
            <a:extLst>
              <a:ext uri="{FF2B5EF4-FFF2-40B4-BE49-F238E27FC236}">
                <a16:creationId xmlns:a16="http://schemas.microsoft.com/office/drawing/2014/main" id="{E0C2D84D-F533-1C49-962C-F4CEA1ABA85B}"/>
              </a:ext>
            </a:extLst>
          </p:cNvPr>
          <p:cNvSpPr/>
          <p:nvPr/>
        </p:nvSpPr>
        <p:spPr>
          <a:xfrm>
            <a:off x="845576" y="1500569"/>
            <a:ext cx="8228756" cy="3416320"/>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r>
              <a:rPr lang="en-US" i="1" dirty="0">
                <a:solidFill>
                  <a:srgbClr val="C792EA"/>
                </a:solidFill>
              </a:rPr>
              <a:t>import </a:t>
            </a:r>
            <a:r>
              <a:rPr lang="en-US" dirty="0">
                <a:solidFill>
                  <a:srgbClr val="C3E88D"/>
                </a:solidFill>
              </a:rPr>
              <a:t>'./hello-world.js'</a:t>
            </a:r>
            <a:r>
              <a:rPr lang="en-US" dirty="0">
                <a:solidFill>
                  <a:srgbClr val="89DDFF"/>
                </a:solidFill>
              </a:rPr>
              <a:t>;</a:t>
            </a: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AppComponent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&lt;hello-world&gt;&lt;/hello-world&gt;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'my-app'</a:t>
            </a:r>
            <a:r>
              <a:rPr lang="en-US" dirty="0">
                <a:solidFill>
                  <a:srgbClr val="89DDFF"/>
                </a:solidFill>
              </a:rPr>
              <a:t>, </a:t>
            </a:r>
            <a:r>
              <a:rPr lang="en-US" dirty="0">
                <a:solidFill>
                  <a:srgbClr val="FFCB6B"/>
                </a:solidFill>
              </a:rPr>
              <a:t>AppComponent</a:t>
            </a:r>
            <a:r>
              <a:rPr lang="en-US" dirty="0">
                <a:solidFill>
                  <a:srgbClr val="89DDFF"/>
                </a:solidFill>
              </a:rPr>
              <a:t>);</a:t>
            </a:r>
            <a:endParaRPr lang="en-US" dirty="0"/>
          </a:p>
        </p:txBody>
      </p:sp>
      <p:sp>
        <p:nvSpPr>
          <p:cNvPr id="7" name="Right Arrow 6">
            <a:extLst>
              <a:ext uri="{FF2B5EF4-FFF2-40B4-BE49-F238E27FC236}">
                <a16:creationId xmlns:a16="http://schemas.microsoft.com/office/drawing/2014/main" id="{CB9FFC0D-54CF-1642-9996-33D7DD72F296}"/>
              </a:ext>
            </a:extLst>
          </p:cNvPr>
          <p:cNvSpPr/>
          <p:nvPr/>
        </p:nvSpPr>
        <p:spPr>
          <a:xfrm rot="10800000">
            <a:off x="3470563" y="1594992"/>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00ED19F5-9F90-7D4D-9E14-C81A43BBE507}"/>
              </a:ext>
            </a:extLst>
          </p:cNvPr>
          <p:cNvSpPr/>
          <p:nvPr/>
        </p:nvSpPr>
        <p:spPr>
          <a:xfrm rot="10800000">
            <a:off x="4568536" y="2925568"/>
            <a:ext cx="480406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7AFD90C9-D305-4D48-B31E-5E37DC86684B}"/>
              </a:ext>
            </a:extLst>
          </p:cNvPr>
          <p:cNvSpPr txBox="1"/>
          <p:nvPr/>
        </p:nvSpPr>
        <p:spPr>
          <a:xfrm>
            <a:off x="9536149" y="178128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BD03DD55-8588-5B43-949F-FE692C7D283B}"/>
              </a:ext>
            </a:extLst>
          </p:cNvPr>
          <p:cNvSpPr txBox="1"/>
          <p:nvPr/>
        </p:nvSpPr>
        <p:spPr>
          <a:xfrm>
            <a:off x="9536149" y="311186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5635168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17">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1 Corporate template 16x9.potx" id="{B72F318C-4168-43A3-BD78-483577BCD89C}" vid="{8F52D876-317E-44FF-A1D4-F56E443EDAD3}"/>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ING_PP_Template_16x9_April2017</Template>
  <TotalTime>218</TotalTime>
  <Words>417</Words>
  <Application>Microsoft Macintosh PowerPoint</Application>
  <PresentationFormat>Widescreen</PresentationFormat>
  <Paragraphs>117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ING Me</vt:lpstr>
      <vt:lpstr>Poppins</vt:lpstr>
      <vt:lpstr>ING_PP_Template_16x9_April2017</vt:lpstr>
      <vt:lpstr>Polymer 3 Workshop</vt:lpstr>
      <vt:lpstr>What are we going to do?</vt:lpstr>
      <vt:lpstr>What is Polymer?</vt:lpstr>
      <vt:lpstr>Polymer 3 – Simple Component (MVC)</vt:lpstr>
      <vt:lpstr>Polymer 3 – Components structure</vt:lpstr>
      <vt:lpstr>Polymer 3 – Polymer CLI</vt:lpstr>
      <vt:lpstr>Polymer 3 - 4 component basics </vt:lpstr>
      <vt:lpstr>Polymer 3 - How to use a component in HTML?</vt:lpstr>
      <vt:lpstr>Polymer 3 - How to use a component in another component?</vt:lpstr>
      <vt:lpstr>Polymer 3 - Component properties &amp; Property binding</vt:lpstr>
      <vt:lpstr>Polymer 3 - Component functions</vt:lpstr>
      <vt:lpstr>Polymer 3 - Bind properties to attributes</vt:lpstr>
      <vt:lpstr>Polymer 3 - Component events (button click)</vt:lpstr>
      <vt:lpstr>Polymer 3 – Share properties between components</vt:lpstr>
      <vt:lpstr>Polymer 3 – Break!</vt:lpstr>
      <vt:lpstr>Whats new in Polymer 3?</vt:lpstr>
      <vt:lpstr>Polymer 3 – Polymer CLI</vt:lpstr>
      <vt:lpstr>PowerPoint Presentation</vt:lpstr>
      <vt:lpstr>Resources</vt:lpstr>
      <vt:lpstr>Resources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3 Workshop</dc:title>
  <dc:creator>Richard vd Molen</dc:creator>
  <cp:keywords>16x9; Think Forward; External</cp:keywords>
  <dc:description>May 2017</dc:description>
  <cp:lastModifiedBy>Richard vd Molen</cp:lastModifiedBy>
  <cp:revision>17</cp:revision>
  <dcterms:created xsi:type="dcterms:W3CDTF">2018-10-24T12:13:59Z</dcterms:created>
  <dcterms:modified xsi:type="dcterms:W3CDTF">2018-11-23T11:01:50Z</dcterms:modified>
  <cp:version>3</cp:version>
</cp:coreProperties>
</file>